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71" r:id="rId9"/>
    <p:sldId id="262" r:id="rId10"/>
    <p:sldId id="282" r:id="rId11"/>
    <p:sldId id="280" r:id="rId12"/>
    <p:sldId id="268" r:id="rId13"/>
    <p:sldId id="275" r:id="rId14"/>
    <p:sldId id="277" r:id="rId15"/>
    <p:sldId id="278" r:id="rId16"/>
    <p:sldId id="281" r:id="rId17"/>
    <p:sldId id="264" r:id="rId18"/>
    <p:sldId id="272" r:id="rId19"/>
    <p:sldId id="274" r:id="rId2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73" d="100"/>
          <a:sy n="73" d="100"/>
        </p:scale>
        <p:origin x="3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AE64334-DE5B-4F55-7860-B2C0FF9E1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65490BA-C05F-A09D-9CA8-D4141AB59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688EFB8-2376-CEF2-13CF-F7E9C2989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9AE6-DCDA-4154-A56D-0D67BBFABEFB}" type="datetimeFigureOut">
              <a:rPr lang="he-IL" smtClean="0"/>
              <a:t>כ"ז/אדר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04B7A1D-C0AD-2749-D78A-BA44837A7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3B5320F-B1D5-FA11-20A5-FF4F3120E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21A0-40C5-4645-99A5-CD50804388C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5208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BE56F1-CA7F-1937-9484-21A6F7A46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58232BC-90FB-3620-FD56-5B3C6A41D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DC189D6-A21D-C623-054B-243C1F13E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9AE6-DCDA-4154-A56D-0D67BBFABEFB}" type="datetimeFigureOut">
              <a:rPr lang="he-IL" smtClean="0"/>
              <a:t>כ"ז/אדר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E0242AA-86AA-4B1E-1DD5-D02BD4FEF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6ED2847-EDAC-6ABA-120A-1DAFC161D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21A0-40C5-4645-99A5-CD50804388C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495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3740DD14-FC70-7BA3-C2FC-C1277D282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E0B8328-C1F3-DE35-6F9B-08C0BAE9B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6AD233A-9350-B857-4433-21C8AFDF3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9AE6-DCDA-4154-A56D-0D67BBFABEFB}" type="datetimeFigureOut">
              <a:rPr lang="he-IL" smtClean="0"/>
              <a:t>כ"ז/אדר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3F2BFF4-56A7-7B7E-E6B7-694ECEE94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F840C4A-FA15-E32E-DD00-7EED5187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21A0-40C5-4645-99A5-CD50804388C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3736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F823D5B-4751-4267-64B5-FFED6CB58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4F12EB3-F145-3310-39F3-71F263CFD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F98B392-469B-F9A0-ECF0-64A37EC94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9AE6-DCDA-4154-A56D-0D67BBFABEFB}" type="datetimeFigureOut">
              <a:rPr lang="he-IL" smtClean="0"/>
              <a:t>כ"ז/אדר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8116BDF-9243-24F1-D5F1-E2D66620D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F8E6CE0-0E40-DEFC-E4DB-7FA62DD30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21A0-40C5-4645-99A5-CD50804388C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541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D9DDA9-D8CC-C99A-1C49-3692B7C8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05D3C1C-38EA-611F-50F8-D81CFD923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E6C7D06-43DE-3BDF-11F5-E45AA625D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9AE6-DCDA-4154-A56D-0D67BBFABEFB}" type="datetimeFigureOut">
              <a:rPr lang="he-IL" smtClean="0"/>
              <a:t>כ"ז/אדר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75E4369-9C9E-8A00-9967-CABD8944E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D7C89DC-D35D-05C5-9EFC-BD36092C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21A0-40C5-4645-99A5-CD50804388C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5504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66041DF-193A-E79F-AFB8-F4B92FCF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48EE086-B46C-0A78-D213-3F49C8D64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4A2A8C5-7D68-A2FF-A73E-B6B4C9E1F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1BABB99-70FD-2DB3-1EDE-61F16752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9AE6-DCDA-4154-A56D-0D67BBFABEFB}" type="datetimeFigureOut">
              <a:rPr lang="he-IL" smtClean="0"/>
              <a:t>כ"ז/אדר א/תשפ"ד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AE9EA15-6169-3703-7F4E-72D772B1C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F1383A0-020E-9CA5-580E-2A677B28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21A0-40C5-4645-99A5-CD50804388C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017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219A4CA-862A-4C8C-46D4-FB43236BE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42642CB-8078-5ED6-72C2-5B8651C0F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B346B8F-8F1A-EBD2-E8B8-EDCC7310AB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73A87387-AA7A-04F5-F6EF-FC98085CA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8767D4E4-3028-F7BE-DE37-206F4DF1E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D9FB585-ABEA-7166-5915-8E1F1302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9AE6-DCDA-4154-A56D-0D67BBFABEFB}" type="datetimeFigureOut">
              <a:rPr lang="he-IL" smtClean="0"/>
              <a:t>כ"ז/אדר א/תשפ"ד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2832C680-2771-5248-DC37-D909E96F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F411D9F1-D41C-3437-844B-544533C99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21A0-40C5-4645-99A5-CD50804388C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8175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B43AF9-50DE-478E-AF16-C4EEE58E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B2BF0089-4AC3-85FA-81A5-600DC4CD4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9AE6-DCDA-4154-A56D-0D67BBFABEFB}" type="datetimeFigureOut">
              <a:rPr lang="he-IL" smtClean="0"/>
              <a:t>כ"ז/אדר א/תשפ"ד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66E486F-AB9A-EB1F-F7C3-11490D7B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C42E889-5862-24BA-5608-F9A10115A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21A0-40C5-4645-99A5-CD50804388C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7091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00F278D5-289B-0AA7-AD41-180EE198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9AE6-DCDA-4154-A56D-0D67BBFABEFB}" type="datetimeFigureOut">
              <a:rPr lang="he-IL" smtClean="0"/>
              <a:t>כ"ז/אדר א/תשפ"ד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FB59F356-34C0-5E13-78FB-ADF331FFB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40D526D-D1E3-CDDF-5647-EBA2F1F5A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21A0-40C5-4645-99A5-CD50804388C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7990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1A2832-D4CE-698D-D18C-897F3158B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79A0FF4-F02A-F6DC-818C-155D76AAC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EBF7EA9-429C-8E92-40BC-3878D3B63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A32ED7D-3EE7-8DE0-B903-9F415BA19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9AE6-DCDA-4154-A56D-0D67BBFABEFB}" type="datetimeFigureOut">
              <a:rPr lang="he-IL" smtClean="0"/>
              <a:t>כ"ז/אדר א/תשפ"ד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3192EDA-CEA3-8DC4-EF2D-695C3AE2A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203AC00-CD44-EAFB-BE9C-3B46E9285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21A0-40C5-4645-99A5-CD50804388C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0151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82A1C6A-0AB3-771D-CAB5-D8449D00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971E7976-5BD3-42F0-C131-EE31169FD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1E2688C-DF0F-135C-B9CB-5CA3755A8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968442A-EA02-C8EC-ECE3-41EA36BCF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9AE6-DCDA-4154-A56D-0D67BBFABEFB}" type="datetimeFigureOut">
              <a:rPr lang="he-IL" smtClean="0"/>
              <a:t>כ"ז/אדר א/תשפ"ד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CEF1002-B85B-753F-84C2-9DD32FFD5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F7B41A9-E8A9-E174-A967-6BF2926D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221A0-40C5-4645-99A5-CD50804388C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167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1697DD0E-BA95-E6BD-C754-A9E84F93C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22435B2-CD29-2DBD-9BF8-F1461FA98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308BD71-C57B-D53B-4615-0E894477BD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A9AE6-DCDA-4154-A56D-0D67BBFABEFB}" type="datetimeFigureOut">
              <a:rPr lang="he-IL" smtClean="0"/>
              <a:t>כ"ז/אדר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6FAE028-FD83-20E3-7B78-1683B3FF5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59BF638-1B3B-9636-52B1-74F557E9A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221A0-40C5-4645-99A5-CD50804388C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3254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923BB92-096D-8BD8-90F4-C915757DD0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4C3B320-65AF-892A-BF4B-7328FDFA80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9014E8B-9AE7-36DA-2519-F8168E427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02" y="0"/>
            <a:ext cx="13391846" cy="8293781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91FFEBB-F76F-F116-916B-600442D10FA5}"/>
              </a:ext>
            </a:extLst>
          </p:cNvPr>
          <p:cNvSpPr txBox="1"/>
          <p:nvPr/>
        </p:nvSpPr>
        <p:spPr>
          <a:xfrm>
            <a:off x="2545081" y="1731388"/>
            <a:ext cx="517071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AE" sz="3200" b="1" dirty="0">
                <a:solidFill>
                  <a:schemeClr val="bg1"/>
                </a:solidFill>
              </a:rPr>
              <a:t>Pacman game</a:t>
            </a:r>
            <a:endParaRPr lang="he-I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030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459BB66-30D3-6E73-4711-EB5A09CECC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0267665-0B69-382B-620B-D8AD98A558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E97A9BA-8C23-6A9E-CF62-65DF48ECF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" y="0"/>
            <a:ext cx="12145693" cy="6858000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CA65217B-C4E4-5C73-D999-84D878F95668}"/>
              </a:ext>
            </a:extLst>
          </p:cNvPr>
          <p:cNvSpPr/>
          <p:nvPr/>
        </p:nvSpPr>
        <p:spPr>
          <a:xfrm>
            <a:off x="435428" y="1926771"/>
            <a:ext cx="1545771" cy="3048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רקע סטטי </a:t>
            </a:r>
            <a:r>
              <a:rPr lang="en-AE" b="1" dirty="0" err="1">
                <a:solidFill>
                  <a:schemeClr val="tx1"/>
                </a:solidFill>
              </a:rPr>
              <a:t>mif</a:t>
            </a:r>
            <a:endParaRPr lang="he-IL" b="1" dirty="0">
              <a:solidFill>
                <a:schemeClr val="tx1"/>
              </a:solidFill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FC31E128-707B-BFED-D20B-233219E72608}"/>
              </a:ext>
            </a:extLst>
          </p:cNvPr>
          <p:cNvSpPr/>
          <p:nvPr/>
        </p:nvSpPr>
        <p:spPr>
          <a:xfrm>
            <a:off x="3668485" y="103982"/>
            <a:ext cx="1774372" cy="23959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מחלק שעון</a:t>
            </a: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15057463-1A19-AFF9-83C8-E447A3BFAE8D}"/>
              </a:ext>
            </a:extLst>
          </p:cNvPr>
          <p:cNvSpPr/>
          <p:nvPr/>
        </p:nvSpPr>
        <p:spPr>
          <a:xfrm>
            <a:off x="2525485" y="1774371"/>
            <a:ext cx="1545771" cy="3048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מקלדת</a:t>
            </a: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89C5503E-33E2-3C51-1FBD-36982C045235}"/>
              </a:ext>
            </a:extLst>
          </p:cNvPr>
          <p:cNvSpPr/>
          <p:nvPr/>
        </p:nvSpPr>
        <p:spPr>
          <a:xfrm>
            <a:off x="6324599" y="1426029"/>
            <a:ext cx="1545771" cy="32657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AE" b="1" dirty="0" err="1">
                <a:solidFill>
                  <a:schemeClr val="tx1"/>
                </a:solidFill>
              </a:rPr>
              <a:t>pacman</a:t>
            </a:r>
            <a:endParaRPr lang="he-IL" b="1" dirty="0">
              <a:solidFill>
                <a:schemeClr val="tx1"/>
              </a:solidFill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F85683A4-0890-5FD0-757F-29210D904F38}"/>
              </a:ext>
            </a:extLst>
          </p:cNvPr>
          <p:cNvSpPr/>
          <p:nvPr/>
        </p:nvSpPr>
        <p:spPr>
          <a:xfrm>
            <a:off x="8958942" y="1398361"/>
            <a:ext cx="1545771" cy="3048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AE" b="1" dirty="0">
                <a:solidFill>
                  <a:schemeClr val="tx1"/>
                </a:solidFill>
              </a:rPr>
              <a:t>ghosts</a:t>
            </a:r>
            <a:endParaRPr lang="he-IL" b="1" dirty="0">
              <a:solidFill>
                <a:schemeClr val="tx1"/>
              </a:solidFill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BED2C34E-BB0A-9361-7B74-010779977ACA}"/>
              </a:ext>
            </a:extLst>
          </p:cNvPr>
          <p:cNvSpPr/>
          <p:nvPr/>
        </p:nvSpPr>
        <p:spPr>
          <a:xfrm>
            <a:off x="1741714" y="4401231"/>
            <a:ext cx="2928257" cy="46218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רקע  דינאמי – מטבעות , מקוש , לבבות ,קירות נהרסים </a:t>
            </a: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40C785FF-6591-130D-C890-BA1F5391A239}"/>
              </a:ext>
            </a:extLst>
          </p:cNvPr>
          <p:cNvSpPr/>
          <p:nvPr/>
        </p:nvSpPr>
        <p:spPr>
          <a:xfrm>
            <a:off x="6324599" y="1420133"/>
            <a:ext cx="1545771" cy="32657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AE" b="1" dirty="0" err="1">
                <a:solidFill>
                  <a:schemeClr val="tx1"/>
                </a:solidFill>
              </a:rPr>
              <a:t>pacman</a:t>
            </a:r>
            <a:endParaRPr lang="he-IL" b="1" dirty="0">
              <a:solidFill>
                <a:schemeClr val="tx1"/>
              </a:solidFill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FDFB9843-96CC-1B68-B947-169DA0377301}"/>
              </a:ext>
            </a:extLst>
          </p:cNvPr>
          <p:cNvSpPr/>
          <p:nvPr/>
        </p:nvSpPr>
        <p:spPr>
          <a:xfrm>
            <a:off x="6749145" y="4401231"/>
            <a:ext cx="1545771" cy="32657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צלילים</a:t>
            </a:r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80F4F3FF-8938-DF51-7608-5AEA581A1F91}"/>
              </a:ext>
            </a:extLst>
          </p:cNvPr>
          <p:cNvSpPr/>
          <p:nvPr/>
        </p:nvSpPr>
        <p:spPr>
          <a:xfrm>
            <a:off x="1643744" y="5094515"/>
            <a:ext cx="2024742" cy="25536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מכונת </a:t>
            </a:r>
            <a:r>
              <a:rPr lang="en-AE" b="1" dirty="0">
                <a:solidFill>
                  <a:schemeClr val="tx1"/>
                </a:solidFill>
              </a:rPr>
              <a:t>random</a:t>
            </a:r>
            <a:endParaRPr lang="he-IL" b="1" dirty="0">
              <a:solidFill>
                <a:schemeClr val="tx1"/>
              </a:solidFill>
            </a:endParaRPr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6E0954EE-368E-CB7B-80B6-FBA4D9F20916}"/>
              </a:ext>
            </a:extLst>
          </p:cNvPr>
          <p:cNvSpPr/>
          <p:nvPr/>
        </p:nvSpPr>
        <p:spPr>
          <a:xfrm>
            <a:off x="9731827" y="5048478"/>
            <a:ext cx="2024742" cy="25536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מונה זמן</a:t>
            </a:r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A12DEBD0-56FC-C8DF-5C2F-DF168DBD4A85}"/>
              </a:ext>
            </a:extLst>
          </p:cNvPr>
          <p:cNvSpPr/>
          <p:nvPr/>
        </p:nvSpPr>
        <p:spPr>
          <a:xfrm>
            <a:off x="7282545" y="4974771"/>
            <a:ext cx="2024742" cy="3290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>
                <a:solidFill>
                  <a:schemeClr val="tx1"/>
                </a:solidFill>
              </a:rPr>
              <a:t>מסך הפסד או זכיה</a:t>
            </a:r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4A7983D9-09D4-B84C-2B89-399AF36257BD}"/>
              </a:ext>
            </a:extLst>
          </p:cNvPr>
          <p:cNvSpPr/>
          <p:nvPr/>
        </p:nvSpPr>
        <p:spPr>
          <a:xfrm>
            <a:off x="9882156" y="1746703"/>
            <a:ext cx="2024742" cy="32906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VGA CONTROLLER</a:t>
            </a:r>
            <a:endParaRPr lang="he-IL" b="1" dirty="0">
              <a:solidFill>
                <a:schemeClr val="tx1"/>
              </a:solidFill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4557FC0B-6A5B-5242-09F4-85367956542D}"/>
              </a:ext>
            </a:extLst>
          </p:cNvPr>
          <p:cNvSpPr/>
          <p:nvPr/>
        </p:nvSpPr>
        <p:spPr>
          <a:xfrm>
            <a:off x="10129081" y="3180896"/>
            <a:ext cx="2024742" cy="42114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Game controller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&amp; hit</a:t>
            </a:r>
            <a:endParaRPr lang="he-IL" b="1" dirty="0">
              <a:solidFill>
                <a:schemeClr val="tx1"/>
              </a:solidFill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0E50C536-85F8-2BE2-2420-B648520E2F79}"/>
              </a:ext>
            </a:extLst>
          </p:cNvPr>
          <p:cNvSpPr/>
          <p:nvPr/>
        </p:nvSpPr>
        <p:spPr>
          <a:xfrm>
            <a:off x="5736774" y="3305288"/>
            <a:ext cx="2024742" cy="42114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Objects mux</a:t>
            </a:r>
          </a:p>
        </p:txBody>
      </p:sp>
    </p:spTree>
    <p:extLst>
      <p:ext uri="{BB962C8B-B14F-4D97-AF65-F5344CB8AC3E}">
        <p14:creationId xmlns:p14="http://schemas.microsoft.com/office/powerpoint/2010/main" val="2742029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D8C7B-72D6-4B3A-AE7D-E0B7063B4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תיאור מודל – </a:t>
            </a:r>
            <a:r>
              <a:rPr lang="en-US" dirty="0"/>
              <a:t>HART_DISPLAY</a:t>
            </a:r>
            <a:endParaRPr lang="ar-S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B78F2-DACB-4C27-8257-B6009B8CF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82" y="1992303"/>
            <a:ext cx="10650436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65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94EE71-646F-4A85-B8E3-9D6BD862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מודל – </a:t>
            </a:r>
            <a:r>
              <a:rPr lang="en-US" dirty="0" err="1"/>
              <a:t>HartsMatrixBitMap</a:t>
            </a:r>
            <a:br>
              <a:rPr lang="he-IL" dirty="0"/>
            </a:br>
            <a:endParaRPr lang="ar-S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6DB22-2639-4E23-8FCA-19460384D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138" y="1335088"/>
            <a:ext cx="7751069" cy="2925705"/>
          </a:xfrm>
          <a:prstGeom prst="rect">
            <a:avLst/>
          </a:prstGeom>
        </p:spPr>
      </p:pic>
      <p:sp>
        <p:nvSpPr>
          <p:cNvPr id="8" name="Rectangle 30">
            <a:extLst>
              <a:ext uri="{FF2B5EF4-FFF2-40B4-BE49-F238E27FC236}">
                <a16:creationId xmlns:a16="http://schemas.microsoft.com/office/drawing/2014/main" id="{BB01F806-FBB4-4323-AA85-17CBC804EF73}"/>
              </a:ext>
            </a:extLst>
          </p:cNvPr>
          <p:cNvSpPr/>
          <p:nvPr/>
        </p:nvSpPr>
        <p:spPr>
          <a:xfrm>
            <a:off x="7773449" y="4772548"/>
            <a:ext cx="2344425" cy="1556657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 err="1"/>
              <a:t>HartsMatrixBitMap</a:t>
            </a:r>
            <a:endParaRPr kumimoji="0" lang="he-I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9" name="חץ: ימינה 16">
            <a:extLst>
              <a:ext uri="{FF2B5EF4-FFF2-40B4-BE49-F238E27FC236}">
                <a16:creationId xmlns:a16="http://schemas.microsoft.com/office/drawing/2014/main" id="{4248AE2A-736E-4E52-BA7A-11D5B90E6785}"/>
              </a:ext>
            </a:extLst>
          </p:cNvPr>
          <p:cNvSpPr/>
          <p:nvPr/>
        </p:nvSpPr>
        <p:spPr>
          <a:xfrm rot="1286524">
            <a:off x="6405241" y="4522480"/>
            <a:ext cx="1371600" cy="4739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התנגשות</a:t>
            </a:r>
          </a:p>
        </p:txBody>
      </p:sp>
      <p:sp>
        <p:nvSpPr>
          <p:cNvPr id="10" name="חץ: ימינה 17">
            <a:extLst>
              <a:ext uri="{FF2B5EF4-FFF2-40B4-BE49-F238E27FC236}">
                <a16:creationId xmlns:a16="http://schemas.microsoft.com/office/drawing/2014/main" id="{10972E2E-B266-4FEA-8E37-FB05A05BD789}"/>
              </a:ext>
            </a:extLst>
          </p:cNvPr>
          <p:cNvSpPr/>
          <p:nvPr/>
        </p:nvSpPr>
        <p:spPr>
          <a:xfrm>
            <a:off x="5032129" y="5349234"/>
            <a:ext cx="2667889" cy="9799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הסט יחסי מהפינה השמאלית העליונה</a:t>
            </a:r>
          </a:p>
        </p:txBody>
      </p:sp>
      <p:sp>
        <p:nvSpPr>
          <p:cNvPr id="11" name="חץ: ימינה 18">
            <a:extLst>
              <a:ext uri="{FF2B5EF4-FFF2-40B4-BE49-F238E27FC236}">
                <a16:creationId xmlns:a16="http://schemas.microsoft.com/office/drawing/2014/main" id="{A63A1243-1FFB-4F0F-8B83-83428E44B957}"/>
              </a:ext>
            </a:extLst>
          </p:cNvPr>
          <p:cNvSpPr/>
          <p:nvPr/>
        </p:nvSpPr>
        <p:spPr>
          <a:xfrm>
            <a:off x="10243037" y="5141901"/>
            <a:ext cx="1818333" cy="4739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err="1"/>
              <a:t>DrawRequest</a:t>
            </a:r>
            <a:endParaRPr lang="he-IL" dirty="0"/>
          </a:p>
        </p:txBody>
      </p:sp>
      <p:sp>
        <p:nvSpPr>
          <p:cNvPr id="12" name="Rectangle 30">
            <a:extLst>
              <a:ext uri="{FF2B5EF4-FFF2-40B4-BE49-F238E27FC236}">
                <a16:creationId xmlns:a16="http://schemas.microsoft.com/office/drawing/2014/main" id="{F8C403C0-DC5B-4EBE-B251-891DED992054}"/>
              </a:ext>
            </a:extLst>
          </p:cNvPr>
          <p:cNvSpPr/>
          <p:nvPr/>
        </p:nvSpPr>
        <p:spPr>
          <a:xfrm>
            <a:off x="2562541" y="4678763"/>
            <a:ext cx="2344425" cy="1556657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 err="1"/>
              <a:t>Square_object</a:t>
            </a:r>
            <a:endParaRPr kumimoji="0" lang="he-I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13" name="חץ: ימינה 18">
            <a:extLst>
              <a:ext uri="{FF2B5EF4-FFF2-40B4-BE49-F238E27FC236}">
                <a16:creationId xmlns:a16="http://schemas.microsoft.com/office/drawing/2014/main" id="{FECA9086-038C-4692-85F7-C37B17DFC471}"/>
              </a:ext>
            </a:extLst>
          </p:cNvPr>
          <p:cNvSpPr/>
          <p:nvPr/>
        </p:nvSpPr>
        <p:spPr>
          <a:xfrm>
            <a:off x="10243037" y="5550876"/>
            <a:ext cx="1818333" cy="4739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err="1"/>
              <a:t>Youwin</a:t>
            </a:r>
            <a:r>
              <a:rPr lang="en-US" dirty="0"/>
              <a:t>?</a:t>
            </a:r>
            <a:endParaRPr lang="he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E2BEB0-DC1A-4D47-A56B-3CE74E114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7" y="1002835"/>
            <a:ext cx="4496807" cy="2211645"/>
          </a:xfrm>
          <a:prstGeom prst="rect">
            <a:avLst/>
          </a:prstGeom>
        </p:spPr>
      </p:pic>
      <p:sp>
        <p:nvSpPr>
          <p:cNvPr id="14" name="חץ: ימינה 17">
            <a:extLst>
              <a:ext uri="{FF2B5EF4-FFF2-40B4-BE49-F238E27FC236}">
                <a16:creationId xmlns:a16="http://schemas.microsoft.com/office/drawing/2014/main" id="{E74667F2-98CC-4211-ADB9-C9F71334C36C}"/>
              </a:ext>
            </a:extLst>
          </p:cNvPr>
          <p:cNvSpPr/>
          <p:nvPr/>
        </p:nvSpPr>
        <p:spPr>
          <a:xfrm>
            <a:off x="954409" y="4771558"/>
            <a:ext cx="1482969" cy="7406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פינת הייחוס</a:t>
            </a:r>
          </a:p>
        </p:txBody>
      </p:sp>
      <p:sp>
        <p:nvSpPr>
          <p:cNvPr id="15" name="חץ: ימינה 17">
            <a:extLst>
              <a:ext uri="{FF2B5EF4-FFF2-40B4-BE49-F238E27FC236}">
                <a16:creationId xmlns:a16="http://schemas.microsoft.com/office/drawing/2014/main" id="{A0EA4BB0-BC10-4052-AED1-86FB847E44AD}"/>
              </a:ext>
            </a:extLst>
          </p:cNvPr>
          <p:cNvSpPr/>
          <p:nvPr/>
        </p:nvSpPr>
        <p:spPr>
          <a:xfrm>
            <a:off x="369277" y="5580045"/>
            <a:ext cx="2068101" cy="5833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current VGA pixel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78067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0CBD63-6888-45B9-B434-79FDD27CC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86" y="2513886"/>
            <a:ext cx="9891346" cy="235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BF702A-3A21-439A-B65A-68C7AD98B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903" y="4633840"/>
            <a:ext cx="1626578" cy="17157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23F777-7D30-46CA-BCE5-53FD3695647F}"/>
              </a:ext>
            </a:extLst>
          </p:cNvPr>
          <p:cNvCxnSpPr>
            <a:cxnSpLocks/>
          </p:cNvCxnSpPr>
          <p:nvPr/>
        </p:nvCxnSpPr>
        <p:spPr>
          <a:xfrm flipV="1">
            <a:off x="10040816" y="4633840"/>
            <a:ext cx="668215" cy="63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FFEA6D-606B-4188-B9B3-02A060409740}"/>
              </a:ext>
            </a:extLst>
          </p:cNvPr>
          <p:cNvCxnSpPr>
            <a:cxnSpLocks/>
          </p:cNvCxnSpPr>
          <p:nvPr/>
        </p:nvCxnSpPr>
        <p:spPr>
          <a:xfrm flipH="1" flipV="1">
            <a:off x="8765931" y="4211810"/>
            <a:ext cx="668216" cy="606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CAA99B4-D9EA-4A75-B50F-87E08FE04BE4}"/>
              </a:ext>
            </a:extLst>
          </p:cNvPr>
          <p:cNvSpPr/>
          <p:nvPr/>
        </p:nvSpPr>
        <p:spPr>
          <a:xfrm>
            <a:off x="10454055" y="4422825"/>
            <a:ext cx="509954" cy="21101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7702B7-5FA4-45CA-AD6A-737EE92FD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257" y="4974860"/>
            <a:ext cx="782515" cy="78251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AB60F6-3ABE-4018-868E-AC65F6C12193}"/>
              </a:ext>
            </a:extLst>
          </p:cNvPr>
          <p:cNvCxnSpPr>
            <a:cxnSpLocks/>
            <a:stCxn id="17" idx="0"/>
            <a:endCxn id="21" idx="4"/>
          </p:cNvCxnSpPr>
          <p:nvPr/>
        </p:nvCxnSpPr>
        <p:spPr>
          <a:xfrm flipV="1">
            <a:off x="6590515" y="4234294"/>
            <a:ext cx="931305" cy="74056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A0EF6A7-288E-4835-BB16-97ED20B14393}"/>
              </a:ext>
            </a:extLst>
          </p:cNvPr>
          <p:cNvSpPr/>
          <p:nvPr/>
        </p:nvSpPr>
        <p:spPr>
          <a:xfrm>
            <a:off x="7266843" y="4023279"/>
            <a:ext cx="509954" cy="211015"/>
          </a:xfrm>
          <a:prstGeom prst="ellips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D2873FB-F921-4718-93A7-2D702859F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976" y="1610156"/>
            <a:ext cx="920993" cy="92099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015A5A-3E54-4B86-B1CC-67B30C428CFC}"/>
              </a:ext>
            </a:extLst>
          </p:cNvPr>
          <p:cNvCxnSpPr>
            <a:cxnSpLocks/>
          </p:cNvCxnSpPr>
          <p:nvPr/>
        </p:nvCxnSpPr>
        <p:spPr>
          <a:xfrm>
            <a:off x="9088683" y="2436242"/>
            <a:ext cx="5493" cy="3336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CDB542-F0CB-4B83-9EAD-CD0DB74F0CE6}"/>
              </a:ext>
            </a:extLst>
          </p:cNvPr>
          <p:cNvCxnSpPr>
            <a:cxnSpLocks/>
          </p:cNvCxnSpPr>
          <p:nvPr/>
        </p:nvCxnSpPr>
        <p:spPr>
          <a:xfrm flipH="1">
            <a:off x="8633679" y="2436242"/>
            <a:ext cx="185005" cy="30725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612F00-2EE0-4656-9FE1-29BC1AA0CC22}"/>
              </a:ext>
            </a:extLst>
          </p:cNvPr>
          <p:cNvCxnSpPr>
            <a:cxnSpLocks/>
          </p:cNvCxnSpPr>
          <p:nvPr/>
        </p:nvCxnSpPr>
        <p:spPr>
          <a:xfrm flipH="1">
            <a:off x="8106509" y="2330254"/>
            <a:ext cx="518471" cy="4132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92E896D-DDAA-491C-91B8-89C68B4847E3}"/>
              </a:ext>
            </a:extLst>
          </p:cNvPr>
          <p:cNvSpPr/>
          <p:nvPr/>
        </p:nvSpPr>
        <p:spPr>
          <a:xfrm>
            <a:off x="7815813" y="2736991"/>
            <a:ext cx="1618334" cy="172552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73AD6B8-730F-4096-BDCE-06972943C084}"/>
              </a:ext>
            </a:extLst>
          </p:cNvPr>
          <p:cNvCxnSpPr>
            <a:cxnSpLocks/>
          </p:cNvCxnSpPr>
          <p:nvPr/>
        </p:nvCxnSpPr>
        <p:spPr>
          <a:xfrm flipV="1">
            <a:off x="2870562" y="4023279"/>
            <a:ext cx="499678" cy="103259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8DE887E4-0013-4401-8EB1-622B80CFB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810" y="5148189"/>
            <a:ext cx="1054430" cy="579194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C5E2910-44E8-48AA-B5D1-176BF407CC17}"/>
              </a:ext>
            </a:extLst>
          </p:cNvPr>
          <p:cNvSpPr/>
          <p:nvPr/>
        </p:nvSpPr>
        <p:spPr>
          <a:xfrm>
            <a:off x="2970336" y="3734140"/>
            <a:ext cx="1126880" cy="289139"/>
          </a:xfrm>
          <a:prstGeom prst="ellipse">
            <a:avLst/>
          </a:prstGeom>
          <a:noFill/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1026" name="Picture 2" descr="Dollar Gold Coin PNG | PNG All">
            <a:extLst>
              <a:ext uri="{FF2B5EF4-FFF2-40B4-BE49-F238E27FC236}">
                <a16:creationId xmlns:a16="http://schemas.microsoft.com/office/drawing/2014/main" id="{003FEBE4-1682-4600-868A-0541A46BC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457" y="1545789"/>
            <a:ext cx="1061670" cy="106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68227B5-E62D-4A6E-ACA3-13C903A29E98}"/>
              </a:ext>
            </a:extLst>
          </p:cNvPr>
          <p:cNvCxnSpPr>
            <a:cxnSpLocks/>
          </p:cNvCxnSpPr>
          <p:nvPr/>
        </p:nvCxnSpPr>
        <p:spPr>
          <a:xfrm>
            <a:off x="5743757" y="2501448"/>
            <a:ext cx="120942" cy="32181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2CB2631-C7FC-4134-B305-844CFE060B11}"/>
              </a:ext>
            </a:extLst>
          </p:cNvPr>
          <p:cNvSpPr/>
          <p:nvPr/>
        </p:nvSpPr>
        <p:spPr>
          <a:xfrm>
            <a:off x="5205711" y="2894246"/>
            <a:ext cx="1618334" cy="172552"/>
          </a:xfrm>
          <a:prstGeom prst="ellipse">
            <a:avLst/>
          </a:prstGeom>
          <a:noFill/>
          <a:ln w="9525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BD504F75-1BE8-4B98-9307-A18EE80B0CBD}"/>
              </a:ext>
            </a:extLst>
          </p:cNvPr>
          <p:cNvSpPr/>
          <p:nvPr/>
        </p:nvSpPr>
        <p:spPr>
          <a:xfrm>
            <a:off x="7698173" y="4877138"/>
            <a:ext cx="1488830" cy="687816"/>
          </a:xfrm>
          <a:prstGeom prst="homePlat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he-IL" dirty="0"/>
              <a:t>מקוש שובר קירות</a:t>
            </a:r>
            <a:endParaRPr lang="ar-SA" dirty="0"/>
          </a:p>
        </p:txBody>
      </p:sp>
      <p:sp>
        <p:nvSpPr>
          <p:cNvPr id="59" name="Arrow: Pentagon 58">
            <a:extLst>
              <a:ext uri="{FF2B5EF4-FFF2-40B4-BE49-F238E27FC236}">
                <a16:creationId xmlns:a16="http://schemas.microsoft.com/office/drawing/2014/main" id="{18F14DA8-D066-4E80-B3DD-C64EC82FCE97}"/>
              </a:ext>
            </a:extLst>
          </p:cNvPr>
          <p:cNvSpPr/>
          <p:nvPr/>
        </p:nvSpPr>
        <p:spPr>
          <a:xfrm>
            <a:off x="6983662" y="1706339"/>
            <a:ext cx="1488830" cy="687816"/>
          </a:xfrm>
          <a:prstGeom prst="homePlat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he-IL" dirty="0">
                <a:solidFill>
                  <a:srgbClr val="FF0000"/>
                </a:solidFill>
              </a:rPr>
              <a:t>חיים של השחקן</a:t>
            </a:r>
            <a:endParaRPr lang="ar-SA" dirty="0">
              <a:solidFill>
                <a:srgbClr val="FF0000"/>
              </a:solidFill>
            </a:endParaRPr>
          </a:p>
        </p:txBody>
      </p:sp>
      <p:sp>
        <p:nvSpPr>
          <p:cNvPr id="63" name="Arrow: Pentagon 62">
            <a:extLst>
              <a:ext uri="{FF2B5EF4-FFF2-40B4-BE49-F238E27FC236}">
                <a16:creationId xmlns:a16="http://schemas.microsoft.com/office/drawing/2014/main" id="{86DB4C87-D57A-4DC9-AB78-635733F364F7}"/>
              </a:ext>
            </a:extLst>
          </p:cNvPr>
          <p:cNvSpPr/>
          <p:nvPr/>
        </p:nvSpPr>
        <p:spPr>
          <a:xfrm>
            <a:off x="3516053" y="1734254"/>
            <a:ext cx="1488830" cy="687816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>
                <a:solidFill>
                  <a:schemeClr val="accent4">
                    <a:lumMod val="75000"/>
                  </a:schemeClr>
                </a:solidFill>
              </a:rPr>
              <a:t>מטבעות שיש לאסוף</a:t>
            </a:r>
            <a:endParaRPr lang="ar-SA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4" name="Arrow: Pentagon 63">
            <a:extLst>
              <a:ext uri="{FF2B5EF4-FFF2-40B4-BE49-F238E27FC236}">
                <a16:creationId xmlns:a16="http://schemas.microsoft.com/office/drawing/2014/main" id="{ADEC0E56-F50C-4C5C-9524-068C1755FE9D}"/>
              </a:ext>
            </a:extLst>
          </p:cNvPr>
          <p:cNvSpPr/>
          <p:nvPr/>
        </p:nvSpPr>
        <p:spPr>
          <a:xfrm>
            <a:off x="4538766" y="4893121"/>
            <a:ext cx="1488830" cy="687816"/>
          </a:xfrm>
          <a:prstGeom prst="homePlate">
            <a:avLst/>
          </a:prstGeom>
          <a:noFill/>
          <a:ln w="9525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r>
              <a:rPr lang="he-IL" dirty="0">
                <a:solidFill>
                  <a:schemeClr val="accent2">
                    <a:lumMod val="50000"/>
                  </a:schemeClr>
                </a:solidFill>
              </a:rPr>
              <a:t>קיר נשבר בשלבים</a:t>
            </a:r>
            <a:endParaRPr lang="ar-SA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6" name="Arrow: Pentagon 65">
            <a:extLst>
              <a:ext uri="{FF2B5EF4-FFF2-40B4-BE49-F238E27FC236}">
                <a16:creationId xmlns:a16="http://schemas.microsoft.com/office/drawing/2014/main" id="{24217AC5-37F6-4926-BC4E-23697A4073D1}"/>
              </a:ext>
            </a:extLst>
          </p:cNvPr>
          <p:cNvSpPr/>
          <p:nvPr/>
        </p:nvSpPr>
        <p:spPr>
          <a:xfrm>
            <a:off x="652939" y="5039567"/>
            <a:ext cx="1488830" cy="687816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>
                <a:solidFill>
                  <a:srgbClr val="00B050"/>
                </a:solidFill>
              </a:rPr>
              <a:t>מפה של המשחק</a:t>
            </a:r>
            <a:endParaRPr lang="ar-SA" dirty="0">
              <a:solidFill>
                <a:srgbClr val="00B050"/>
              </a:solidFill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9528013-CD04-4E40-A89C-D1006984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748"/>
            <a:ext cx="10515600" cy="1325563"/>
          </a:xfrm>
        </p:spPr>
        <p:txBody>
          <a:bodyPr/>
          <a:lstStyle/>
          <a:p>
            <a:r>
              <a:rPr lang="he-IL" dirty="0"/>
              <a:t>אובייקטים בסיסיים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596755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38672-BE79-4EE9-AB8D-398C7BD5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748"/>
            <a:ext cx="10515600" cy="1325563"/>
          </a:xfrm>
        </p:spPr>
        <p:txBody>
          <a:bodyPr/>
          <a:lstStyle/>
          <a:p>
            <a:r>
              <a:rPr lang="he-IL" dirty="0"/>
              <a:t>אופן פעולה</a:t>
            </a:r>
            <a:endParaRPr lang="ar-S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D1CB5-20FB-490B-871A-19996ADBC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74" y="1178468"/>
            <a:ext cx="7316221" cy="485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6094F-BC1A-48DD-8F74-E839B57AC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30" y="3012289"/>
            <a:ext cx="6439799" cy="103837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42AD7B3-27BC-419A-95E3-6A772DBC5F96}"/>
              </a:ext>
            </a:extLst>
          </p:cNvPr>
          <p:cNvSpPr/>
          <p:nvPr/>
        </p:nvSpPr>
        <p:spPr>
          <a:xfrm>
            <a:off x="1999382" y="2061293"/>
            <a:ext cx="292778" cy="659339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D47224-AD35-47E1-9537-7D04D3747C66}"/>
              </a:ext>
            </a:extLst>
          </p:cNvPr>
          <p:cNvSpPr/>
          <p:nvPr/>
        </p:nvSpPr>
        <p:spPr>
          <a:xfrm>
            <a:off x="2941461" y="3358244"/>
            <a:ext cx="2202475" cy="346453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D3C7B093-C374-44F2-8FA0-0E0CEE8FB900}"/>
              </a:ext>
            </a:extLst>
          </p:cNvPr>
          <p:cNvSpPr/>
          <p:nvPr/>
        </p:nvSpPr>
        <p:spPr>
          <a:xfrm>
            <a:off x="4957981" y="4772682"/>
            <a:ext cx="3660530" cy="1204546"/>
          </a:xfrm>
          <a:prstGeom prst="snip1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// the screen is 640*480  or  20 * 15 squares of 32*32  bits</a:t>
            </a:r>
            <a:endParaRPr lang="ar-SA" dirty="0">
              <a:solidFill>
                <a:srgbClr val="00B05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D50709-7933-458D-8D56-842FA5D91502}"/>
              </a:ext>
            </a:extLst>
          </p:cNvPr>
          <p:cNvCxnSpPr>
            <a:cxnSpLocks/>
          </p:cNvCxnSpPr>
          <p:nvPr/>
        </p:nvCxnSpPr>
        <p:spPr>
          <a:xfrm>
            <a:off x="2664069" y="1664311"/>
            <a:ext cx="14595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82DF093-6E4C-46E1-993B-0EF256066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196" y="1664311"/>
            <a:ext cx="3041569" cy="1693933"/>
          </a:xfrm>
          <a:prstGeom prst="rect">
            <a:avLst/>
          </a:prstGeom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6D18F640-9960-4895-A98A-60F0E380F8F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22946" y="620514"/>
            <a:ext cx="540754" cy="267872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988AA7-A651-45B7-B0D7-0468D1757887}"/>
              </a:ext>
            </a:extLst>
          </p:cNvPr>
          <p:cNvCxnSpPr>
            <a:cxnSpLocks/>
          </p:cNvCxnSpPr>
          <p:nvPr/>
        </p:nvCxnSpPr>
        <p:spPr>
          <a:xfrm flipH="1" flipV="1">
            <a:off x="4957981" y="3704697"/>
            <a:ext cx="1138019" cy="972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149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9A58C-6101-4C8E-9FCB-604A063FB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8113"/>
          </a:xfrm>
        </p:spPr>
        <p:txBody>
          <a:bodyPr>
            <a:normAutofit/>
          </a:bodyPr>
          <a:lstStyle/>
          <a:p>
            <a:r>
              <a:rPr lang="he-IL" sz="3600" dirty="0"/>
              <a:t>המשך</a:t>
            </a:r>
            <a:endParaRPr lang="ar-SA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22EDA-DFE4-43CB-835E-8806B08D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08" y="1746565"/>
            <a:ext cx="9145276" cy="695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1BDA06-6834-41B7-856E-1B518A128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45" y="3016251"/>
            <a:ext cx="8792802" cy="47631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1F582F-E606-4EE8-AD9C-67B3DEFC7133}"/>
              </a:ext>
            </a:extLst>
          </p:cNvPr>
          <p:cNvSpPr/>
          <p:nvPr/>
        </p:nvSpPr>
        <p:spPr>
          <a:xfrm>
            <a:off x="5174297" y="2186553"/>
            <a:ext cx="644769" cy="258372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EEC41E-D32A-440C-8CF9-6666CD8A716A}"/>
              </a:ext>
            </a:extLst>
          </p:cNvPr>
          <p:cNvSpPr/>
          <p:nvPr/>
        </p:nvSpPr>
        <p:spPr>
          <a:xfrm>
            <a:off x="5164015" y="3016251"/>
            <a:ext cx="644769" cy="258372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98B765-9A7A-4F96-A3D0-C24F7FCE1BFD}"/>
              </a:ext>
            </a:extLst>
          </p:cNvPr>
          <p:cNvCxnSpPr>
            <a:cxnSpLocks/>
          </p:cNvCxnSpPr>
          <p:nvPr/>
        </p:nvCxnSpPr>
        <p:spPr>
          <a:xfrm>
            <a:off x="5496681" y="2538246"/>
            <a:ext cx="53235" cy="364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A61685C-6399-4099-AE1C-FFA92FE93220}"/>
              </a:ext>
            </a:extLst>
          </p:cNvPr>
          <p:cNvSpPr/>
          <p:nvPr/>
        </p:nvSpPr>
        <p:spPr>
          <a:xfrm>
            <a:off x="2209305" y="3254409"/>
            <a:ext cx="1665171" cy="17398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0DD19DE-0530-41F1-A6C3-FC1284078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67" y="4122647"/>
            <a:ext cx="8802328" cy="5144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B96412-0B2D-4BB8-80CA-926823E90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0159" y="3464046"/>
            <a:ext cx="1316561" cy="133739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5156395-5D05-4046-B472-20374BCA9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6288" y="1875772"/>
            <a:ext cx="1316561" cy="13249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D53DA8-58BC-4FCA-92EB-DEC7E821CB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6288" y="5064766"/>
            <a:ext cx="1310432" cy="1324947"/>
          </a:xfrm>
          <a:prstGeom prst="rect">
            <a:avLst/>
          </a:prstGeom>
        </p:spPr>
      </p:pic>
      <p:sp>
        <p:nvSpPr>
          <p:cNvPr id="29" name="Arrow: Curved Up 28">
            <a:extLst>
              <a:ext uri="{FF2B5EF4-FFF2-40B4-BE49-F238E27FC236}">
                <a16:creationId xmlns:a16="http://schemas.microsoft.com/office/drawing/2014/main" id="{DC6D7A69-4E6D-41ED-8390-2E71A42CC6D7}"/>
              </a:ext>
            </a:extLst>
          </p:cNvPr>
          <p:cNvSpPr/>
          <p:nvPr/>
        </p:nvSpPr>
        <p:spPr>
          <a:xfrm rot="5400000" flipV="1">
            <a:off x="11128274" y="3092825"/>
            <a:ext cx="868729" cy="346780"/>
          </a:xfrm>
          <a:prstGeom prst="curvedUpArrow">
            <a:avLst>
              <a:gd name="adj1" fmla="val 25000"/>
              <a:gd name="adj2" fmla="val 89959"/>
              <a:gd name="adj3" fmla="val 2750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30" name="Arrow: Curved Up 29">
            <a:extLst>
              <a:ext uri="{FF2B5EF4-FFF2-40B4-BE49-F238E27FC236}">
                <a16:creationId xmlns:a16="http://schemas.microsoft.com/office/drawing/2014/main" id="{2F2F8E4A-6654-4D22-BBF7-DCF1CD5901C2}"/>
              </a:ext>
            </a:extLst>
          </p:cNvPr>
          <p:cNvSpPr/>
          <p:nvPr/>
        </p:nvSpPr>
        <p:spPr>
          <a:xfrm rot="5400000" flipV="1">
            <a:off x="11161741" y="4898045"/>
            <a:ext cx="868729" cy="346780"/>
          </a:xfrm>
          <a:prstGeom prst="curvedUpArrow">
            <a:avLst>
              <a:gd name="adj1" fmla="val 25000"/>
              <a:gd name="adj2" fmla="val 89959"/>
              <a:gd name="adj3" fmla="val 2750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C10FDDF-D546-42DF-92E1-8ED5DD2421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367" y="5109052"/>
            <a:ext cx="8916644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9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46861-C1A8-4850-A03F-CD74B5EA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איך המשחק מסתיים? </a:t>
            </a:r>
            <a:endParaRPr lang="ar-S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95BFF-B944-49AA-B085-1FDB4772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42" y="2221095"/>
            <a:ext cx="7097115" cy="885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B7735E-445E-456E-ABBA-FB8C61BF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98" y="3322272"/>
            <a:ext cx="10421804" cy="428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218E38-FC4C-492D-8E82-88DA9DFD6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08922"/>
            <a:ext cx="6573167" cy="9526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F49541-43C8-416C-90E2-453C292785BB}"/>
              </a:ext>
            </a:extLst>
          </p:cNvPr>
          <p:cNvSpPr/>
          <p:nvPr/>
        </p:nvSpPr>
        <p:spPr>
          <a:xfrm>
            <a:off x="9056077" y="2083777"/>
            <a:ext cx="1257300" cy="8859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/>
              <a:t>lose</a:t>
            </a:r>
            <a:endParaRPr lang="ar-SA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3B5C6-5A97-42BD-9B10-002BC8DEA36F}"/>
              </a:ext>
            </a:extLst>
          </p:cNvPr>
          <p:cNvSpPr/>
          <p:nvPr/>
        </p:nvSpPr>
        <p:spPr>
          <a:xfrm>
            <a:off x="7564316" y="4654061"/>
            <a:ext cx="1257300" cy="8859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/>
              <a:t>win</a:t>
            </a:r>
            <a:endParaRPr lang="ar-SA" sz="2400" dirty="0"/>
          </a:p>
        </p:txBody>
      </p:sp>
    </p:spTree>
    <p:extLst>
      <p:ext uri="{BB962C8B-B14F-4D97-AF65-F5344CB8AC3E}">
        <p14:creationId xmlns:p14="http://schemas.microsoft.com/office/powerpoint/2010/main" val="2732273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מציין מיקום תוכן 15">
            <a:extLst>
              <a:ext uri="{FF2B5EF4-FFF2-40B4-BE49-F238E27FC236}">
                <a16:creationId xmlns:a16="http://schemas.microsoft.com/office/drawing/2014/main" id="{FC90BB65-AF08-1694-BB22-31F6778E3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33" y="1327134"/>
            <a:ext cx="11821739" cy="3776540"/>
          </a:xfr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61CE66D-A55C-7479-114B-2C00804F6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תיאור מודל – </a:t>
            </a:r>
            <a:r>
              <a:rPr lang="en-AE" dirty="0"/>
              <a:t>ghost block</a:t>
            </a:r>
            <a:endParaRPr lang="he-IL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77A3401-4626-B430-788F-261123C192ED}"/>
              </a:ext>
            </a:extLst>
          </p:cNvPr>
          <p:cNvSpPr txBox="1"/>
          <p:nvPr/>
        </p:nvSpPr>
        <p:spPr>
          <a:xfrm>
            <a:off x="2689820" y="3349348"/>
            <a:ext cx="1208314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מכונת </a:t>
            </a:r>
            <a:r>
              <a:rPr lang="he-IL" dirty="0" err="1"/>
              <a:t>ראנדום</a:t>
            </a:r>
            <a:r>
              <a:rPr lang="he-IL" dirty="0"/>
              <a:t> מוציאה אקראית מספר בין 0 ל 3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867243C-7D7C-6D47-4CC3-8D2576595BEA}"/>
              </a:ext>
            </a:extLst>
          </p:cNvPr>
          <p:cNvSpPr txBox="1"/>
          <p:nvPr/>
        </p:nvSpPr>
        <p:spPr>
          <a:xfrm>
            <a:off x="549728" y="4155052"/>
            <a:ext cx="1480458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מוציא פולס כל שנייה – ולכן מאפשר</a:t>
            </a:r>
          </a:p>
          <a:p>
            <a:endParaRPr lang="he-IL" dirty="0"/>
          </a:p>
          <a:p>
            <a:r>
              <a:rPr lang="he-IL" dirty="0"/>
              <a:t> להוציא מספר רנדומלי כל שנייה</a:t>
            </a:r>
          </a:p>
        </p:txBody>
      </p:sp>
      <p:sp>
        <p:nvSpPr>
          <p:cNvPr id="7" name="Rectangle 30">
            <a:extLst>
              <a:ext uri="{FF2B5EF4-FFF2-40B4-BE49-F238E27FC236}">
                <a16:creationId xmlns:a16="http://schemas.microsoft.com/office/drawing/2014/main" id="{C6929D5D-D86B-E27F-0300-712167885940}"/>
              </a:ext>
            </a:extLst>
          </p:cNvPr>
          <p:cNvSpPr/>
          <p:nvPr/>
        </p:nvSpPr>
        <p:spPr>
          <a:xfrm>
            <a:off x="7773449" y="4746171"/>
            <a:ext cx="1728731" cy="1556657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Ghost block</a:t>
            </a:r>
            <a:endParaRPr kumimoji="0" lang="he-IL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DFB8EE4F-E686-0E89-BD8A-85787C508617}"/>
              </a:ext>
            </a:extLst>
          </p:cNvPr>
          <p:cNvSpPr/>
          <p:nvPr/>
        </p:nvSpPr>
        <p:spPr>
          <a:xfrm>
            <a:off x="6683830" y="1544692"/>
            <a:ext cx="1728731" cy="33822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חץ: ימינה 8">
            <a:extLst>
              <a:ext uri="{FF2B5EF4-FFF2-40B4-BE49-F238E27FC236}">
                <a16:creationId xmlns:a16="http://schemas.microsoft.com/office/drawing/2014/main" id="{2459975F-6F92-B155-6B83-531D525E20E5}"/>
              </a:ext>
            </a:extLst>
          </p:cNvPr>
          <p:cNvSpPr/>
          <p:nvPr/>
        </p:nvSpPr>
        <p:spPr>
          <a:xfrm>
            <a:off x="6259287" y="4576191"/>
            <a:ext cx="1371600" cy="4739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המערכת</a:t>
            </a:r>
          </a:p>
        </p:txBody>
      </p:sp>
      <p:sp>
        <p:nvSpPr>
          <p:cNvPr id="17" name="חץ: ימינה 16">
            <a:extLst>
              <a:ext uri="{FF2B5EF4-FFF2-40B4-BE49-F238E27FC236}">
                <a16:creationId xmlns:a16="http://schemas.microsoft.com/office/drawing/2014/main" id="{E7B0D722-13AA-E5AA-4822-FBF3C09E16CC}"/>
              </a:ext>
            </a:extLst>
          </p:cNvPr>
          <p:cNvSpPr/>
          <p:nvPr/>
        </p:nvSpPr>
        <p:spPr>
          <a:xfrm>
            <a:off x="6259287" y="5171047"/>
            <a:ext cx="1371600" cy="4739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התנגשות</a:t>
            </a:r>
          </a:p>
        </p:txBody>
      </p:sp>
      <p:sp>
        <p:nvSpPr>
          <p:cNvPr id="18" name="חץ: ימינה 17">
            <a:extLst>
              <a:ext uri="{FF2B5EF4-FFF2-40B4-BE49-F238E27FC236}">
                <a16:creationId xmlns:a16="http://schemas.microsoft.com/office/drawing/2014/main" id="{FF8CFA17-9BCE-D511-D527-BF632F8FBF70}"/>
              </a:ext>
            </a:extLst>
          </p:cNvPr>
          <p:cNvSpPr/>
          <p:nvPr/>
        </p:nvSpPr>
        <p:spPr>
          <a:xfrm>
            <a:off x="5460092" y="5739346"/>
            <a:ext cx="2242076" cy="4739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מיקום רנדומלי</a:t>
            </a:r>
          </a:p>
        </p:txBody>
      </p:sp>
      <p:sp>
        <p:nvSpPr>
          <p:cNvPr id="19" name="חץ: ימינה 18">
            <a:extLst>
              <a:ext uri="{FF2B5EF4-FFF2-40B4-BE49-F238E27FC236}">
                <a16:creationId xmlns:a16="http://schemas.microsoft.com/office/drawing/2014/main" id="{05F17E9B-8A59-E169-CAEE-8953AB5E7D4F}"/>
              </a:ext>
            </a:extLst>
          </p:cNvPr>
          <p:cNvSpPr/>
          <p:nvPr/>
        </p:nvSpPr>
        <p:spPr>
          <a:xfrm>
            <a:off x="9641397" y="5141901"/>
            <a:ext cx="2419974" cy="4739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err="1"/>
              <a:t>DrawRequest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60921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2FE0FA2-B10C-4B9F-B9CC-E5D9AD400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314048">
            <a:off x="-271537" y="-884980"/>
            <a:ext cx="12642772" cy="6248341"/>
          </a:xfrm>
          <a:custGeom>
            <a:avLst/>
            <a:gdLst>
              <a:gd name="connsiteX0" fmla="*/ 12642772 w 12642772"/>
              <a:gd name="connsiteY0" fmla="*/ 4432052 h 6248341"/>
              <a:gd name="connsiteX1" fmla="*/ 586822 w 12642772"/>
              <a:gd name="connsiteY1" fmla="*/ 6248341 h 6248341"/>
              <a:gd name="connsiteX2" fmla="*/ 0 w 12642772"/>
              <a:gd name="connsiteY2" fmla="*/ 2394542 h 6248341"/>
              <a:gd name="connsiteX3" fmla="*/ 52893 w 12642772"/>
              <a:gd name="connsiteY3" fmla="*/ 2306669 h 6248341"/>
              <a:gd name="connsiteX4" fmla="*/ 131535 w 12642772"/>
              <a:gd name="connsiteY4" fmla="*/ 2293621 h 6248341"/>
              <a:gd name="connsiteX5" fmla="*/ 244153 w 12642772"/>
              <a:gd name="connsiteY5" fmla="*/ 2272261 h 6248341"/>
              <a:gd name="connsiteX6" fmla="*/ 324401 w 12642772"/>
              <a:gd name="connsiteY6" fmla="*/ 2233208 h 6248341"/>
              <a:gd name="connsiteX7" fmla="*/ 463569 w 12642772"/>
              <a:gd name="connsiteY7" fmla="*/ 2158308 h 6248341"/>
              <a:gd name="connsiteX8" fmla="*/ 582537 w 12642772"/>
              <a:gd name="connsiteY8" fmla="*/ 2095961 h 6248341"/>
              <a:gd name="connsiteX9" fmla="*/ 638937 w 12642772"/>
              <a:gd name="connsiteY9" fmla="*/ 2008169 h 6248341"/>
              <a:gd name="connsiteX10" fmla="*/ 749855 w 12642772"/>
              <a:gd name="connsiteY10" fmla="*/ 1936088 h 6248341"/>
              <a:gd name="connsiteX11" fmla="*/ 856553 w 12642772"/>
              <a:gd name="connsiteY11" fmla="*/ 1892728 h 6248341"/>
              <a:gd name="connsiteX12" fmla="*/ 939338 w 12642772"/>
              <a:gd name="connsiteY12" fmla="*/ 1863906 h 6248341"/>
              <a:gd name="connsiteX13" fmla="*/ 987836 w 12642772"/>
              <a:gd name="connsiteY13" fmla="*/ 1848470 h 6248341"/>
              <a:gd name="connsiteX14" fmla="*/ 1086094 w 12642772"/>
              <a:gd name="connsiteY14" fmla="*/ 1834336 h 6248341"/>
              <a:gd name="connsiteX15" fmla="*/ 1155607 w 12642772"/>
              <a:gd name="connsiteY15" fmla="*/ 1814299 h 6248341"/>
              <a:gd name="connsiteX16" fmla="*/ 1219621 w 12642772"/>
              <a:gd name="connsiteY16" fmla="*/ 1774472 h 6248341"/>
              <a:gd name="connsiteX17" fmla="*/ 1275113 w 12642772"/>
              <a:gd name="connsiteY17" fmla="*/ 1734756 h 6248341"/>
              <a:gd name="connsiteX18" fmla="*/ 1337800 w 12642772"/>
              <a:gd name="connsiteY18" fmla="*/ 1684579 h 6248341"/>
              <a:gd name="connsiteX19" fmla="*/ 1526287 w 12642772"/>
              <a:gd name="connsiteY19" fmla="*/ 1602057 h 6248341"/>
              <a:gd name="connsiteX20" fmla="*/ 1579126 w 12642772"/>
              <a:gd name="connsiteY20" fmla="*/ 1559561 h 6248341"/>
              <a:gd name="connsiteX21" fmla="*/ 1651242 w 12642772"/>
              <a:gd name="connsiteY21" fmla="*/ 1546569 h 6248341"/>
              <a:gd name="connsiteX22" fmla="*/ 1712038 w 12642772"/>
              <a:gd name="connsiteY22" fmla="*/ 1533432 h 6248341"/>
              <a:gd name="connsiteX23" fmla="*/ 1758402 w 12642772"/>
              <a:gd name="connsiteY23" fmla="*/ 1525816 h 6248341"/>
              <a:gd name="connsiteX24" fmla="*/ 1831776 w 12642772"/>
              <a:gd name="connsiteY24" fmla="*/ 1504679 h 6248341"/>
              <a:gd name="connsiteX25" fmla="*/ 1963032 w 12642772"/>
              <a:gd name="connsiteY25" fmla="*/ 1472999 h 6248341"/>
              <a:gd name="connsiteX26" fmla="*/ 2006520 w 12642772"/>
              <a:gd name="connsiteY26" fmla="*/ 1464281 h 6248341"/>
              <a:gd name="connsiteX27" fmla="*/ 2049195 w 12642772"/>
              <a:gd name="connsiteY27" fmla="*/ 1459572 h 6248341"/>
              <a:gd name="connsiteX28" fmla="*/ 2125117 w 12642772"/>
              <a:gd name="connsiteY28" fmla="*/ 1432093 h 6248341"/>
              <a:gd name="connsiteX29" fmla="*/ 2234987 w 12642772"/>
              <a:gd name="connsiteY29" fmla="*/ 1408543 h 6248341"/>
              <a:gd name="connsiteX30" fmla="*/ 2349979 w 12642772"/>
              <a:gd name="connsiteY30" fmla="*/ 1370325 h 6248341"/>
              <a:gd name="connsiteX31" fmla="*/ 2490342 w 12642772"/>
              <a:gd name="connsiteY31" fmla="*/ 1337371 h 6248341"/>
              <a:gd name="connsiteX32" fmla="*/ 2721983 w 12642772"/>
              <a:gd name="connsiteY32" fmla="*/ 1255221 h 6248341"/>
              <a:gd name="connsiteX33" fmla="*/ 2740778 w 12642772"/>
              <a:gd name="connsiteY33" fmla="*/ 1232389 h 6248341"/>
              <a:gd name="connsiteX34" fmla="*/ 2772006 w 12642772"/>
              <a:gd name="connsiteY34" fmla="*/ 1218123 h 6248341"/>
              <a:gd name="connsiteX35" fmla="*/ 2850754 w 12642772"/>
              <a:gd name="connsiteY35" fmla="*/ 1180094 h 6248341"/>
              <a:gd name="connsiteX36" fmla="*/ 2872381 w 12642772"/>
              <a:gd name="connsiteY36" fmla="*/ 1159349 h 6248341"/>
              <a:gd name="connsiteX37" fmla="*/ 2877664 w 12642772"/>
              <a:gd name="connsiteY37" fmla="*/ 1153429 h 6248341"/>
              <a:gd name="connsiteX38" fmla="*/ 2898982 w 12642772"/>
              <a:gd name="connsiteY38" fmla="*/ 1143332 h 6248341"/>
              <a:gd name="connsiteX39" fmla="*/ 2900154 w 12642772"/>
              <a:gd name="connsiteY39" fmla="*/ 1144257 h 6248341"/>
              <a:gd name="connsiteX40" fmla="*/ 2913224 w 12642772"/>
              <a:gd name="connsiteY40" fmla="*/ 1144530 h 6248341"/>
              <a:gd name="connsiteX41" fmla="*/ 2936660 w 12642772"/>
              <a:gd name="connsiteY41" fmla="*/ 1142412 h 6248341"/>
              <a:gd name="connsiteX42" fmla="*/ 2997572 w 12642772"/>
              <a:gd name="connsiteY42" fmla="*/ 1141831 h 6248341"/>
              <a:gd name="connsiteX43" fmla="*/ 3044472 w 12642772"/>
              <a:gd name="connsiteY43" fmla="*/ 1131369 h 6248341"/>
              <a:gd name="connsiteX44" fmla="*/ 3044790 w 12642772"/>
              <a:gd name="connsiteY44" fmla="*/ 1131569 h 6248341"/>
              <a:gd name="connsiteX45" fmla="*/ 3053469 w 12642772"/>
              <a:gd name="connsiteY45" fmla="*/ 1129009 h 6248341"/>
              <a:gd name="connsiteX46" fmla="*/ 3058924 w 12642772"/>
              <a:gd name="connsiteY46" fmla="*/ 1126056 h 6248341"/>
              <a:gd name="connsiteX47" fmla="*/ 3074299 w 12642772"/>
              <a:gd name="connsiteY47" fmla="*/ 1120405 h 6248341"/>
              <a:gd name="connsiteX48" fmla="*/ 3080657 w 12642772"/>
              <a:gd name="connsiteY48" fmla="*/ 1120171 h 6248341"/>
              <a:gd name="connsiteX49" fmla="*/ 3085901 w 12642772"/>
              <a:gd name="connsiteY49" fmla="*/ 1121681 h 6248341"/>
              <a:gd name="connsiteX50" fmla="*/ 3109448 w 12642772"/>
              <a:gd name="connsiteY50" fmla="*/ 1097576 h 6248341"/>
              <a:gd name="connsiteX51" fmla="*/ 3120280 w 12642772"/>
              <a:gd name="connsiteY51" fmla="*/ 1092673 h 6248341"/>
              <a:gd name="connsiteX52" fmla="*/ 3151969 w 12642772"/>
              <a:gd name="connsiteY52" fmla="*/ 1093148 h 6248341"/>
              <a:gd name="connsiteX53" fmla="*/ 3156202 w 12642772"/>
              <a:gd name="connsiteY53" fmla="*/ 1091941 h 6248341"/>
              <a:gd name="connsiteX54" fmla="*/ 3218578 w 12642772"/>
              <a:gd name="connsiteY54" fmla="*/ 1084695 h 6248341"/>
              <a:gd name="connsiteX55" fmla="*/ 3291572 w 12642772"/>
              <a:gd name="connsiteY55" fmla="*/ 1074108 h 6248341"/>
              <a:gd name="connsiteX56" fmla="*/ 3335322 w 12642772"/>
              <a:gd name="connsiteY56" fmla="*/ 1065344 h 6248341"/>
              <a:gd name="connsiteX57" fmla="*/ 3444471 w 12642772"/>
              <a:gd name="connsiteY57" fmla="*/ 1040037 h 6248341"/>
              <a:gd name="connsiteX58" fmla="*/ 3516736 w 12642772"/>
              <a:gd name="connsiteY58" fmla="*/ 1044495 h 6248341"/>
              <a:gd name="connsiteX59" fmla="*/ 3529913 w 12642772"/>
              <a:gd name="connsiteY59" fmla="*/ 1036395 h 6248341"/>
              <a:gd name="connsiteX60" fmla="*/ 3534215 w 12642772"/>
              <a:gd name="connsiteY60" fmla="*/ 1032644 h 6248341"/>
              <a:gd name="connsiteX61" fmla="*/ 3541901 w 12642772"/>
              <a:gd name="connsiteY61" fmla="*/ 1028655 h 6248341"/>
              <a:gd name="connsiteX62" fmla="*/ 3542297 w 12642772"/>
              <a:gd name="connsiteY62" fmla="*/ 1028781 h 6248341"/>
              <a:gd name="connsiteX63" fmla="*/ 3549091 w 12642772"/>
              <a:gd name="connsiteY63" fmla="*/ 1024603 h 6248341"/>
              <a:gd name="connsiteX64" fmla="*/ 3668564 w 12642772"/>
              <a:gd name="connsiteY64" fmla="*/ 992085 h 6248341"/>
              <a:gd name="connsiteX65" fmla="*/ 3681760 w 12642772"/>
              <a:gd name="connsiteY65" fmla="*/ 989897 h 6248341"/>
              <a:gd name="connsiteX66" fmla="*/ 3683298 w 12642772"/>
              <a:gd name="connsiteY66" fmla="*/ 990533 h 6248341"/>
              <a:gd name="connsiteX67" fmla="*/ 3701238 w 12642772"/>
              <a:gd name="connsiteY67" fmla="*/ 978370 h 6248341"/>
              <a:gd name="connsiteX68" fmla="*/ 3727029 w 12642772"/>
              <a:gd name="connsiteY68" fmla="*/ 982634 h 6248341"/>
              <a:gd name="connsiteX69" fmla="*/ 3827462 w 12642772"/>
              <a:gd name="connsiteY69" fmla="*/ 983777 h 6248341"/>
              <a:gd name="connsiteX70" fmla="*/ 3939255 w 12642772"/>
              <a:gd name="connsiteY70" fmla="*/ 962526 h 6248341"/>
              <a:gd name="connsiteX71" fmla="*/ 3976764 w 12642772"/>
              <a:gd name="connsiteY71" fmla="*/ 943975 h 6248341"/>
              <a:gd name="connsiteX72" fmla="*/ 4039745 w 12642772"/>
              <a:gd name="connsiteY72" fmla="*/ 913576 h 6248341"/>
              <a:gd name="connsiteX73" fmla="*/ 4081478 w 12642772"/>
              <a:gd name="connsiteY73" fmla="*/ 863744 h 6248341"/>
              <a:gd name="connsiteX74" fmla="*/ 4136255 w 12642772"/>
              <a:gd name="connsiteY74" fmla="*/ 849070 h 6248341"/>
              <a:gd name="connsiteX75" fmla="*/ 4155885 w 12642772"/>
              <a:gd name="connsiteY75" fmla="*/ 880724 h 6248341"/>
              <a:gd name="connsiteX76" fmla="*/ 4212239 w 12642772"/>
              <a:gd name="connsiteY76" fmla="*/ 853648 h 6248341"/>
              <a:gd name="connsiteX77" fmla="*/ 4296968 w 12642772"/>
              <a:gd name="connsiteY77" fmla="*/ 808725 h 6248341"/>
              <a:gd name="connsiteX78" fmla="*/ 4347619 w 12642772"/>
              <a:gd name="connsiteY78" fmla="*/ 791871 h 6248341"/>
              <a:gd name="connsiteX79" fmla="*/ 4484035 w 12642772"/>
              <a:gd name="connsiteY79" fmla="*/ 736001 h 6248341"/>
              <a:gd name="connsiteX80" fmla="*/ 4619194 w 12642772"/>
              <a:gd name="connsiteY80" fmla="*/ 672546 h 6248341"/>
              <a:gd name="connsiteX81" fmla="*/ 4648276 w 12642772"/>
              <a:gd name="connsiteY81" fmla="*/ 677255 h 6248341"/>
              <a:gd name="connsiteX82" fmla="*/ 4658535 w 12642772"/>
              <a:gd name="connsiteY82" fmla="*/ 658404 h 6248341"/>
              <a:gd name="connsiteX83" fmla="*/ 4684435 w 12642772"/>
              <a:gd name="connsiteY83" fmla="*/ 658040 h 6248341"/>
              <a:gd name="connsiteX84" fmla="*/ 4685966 w 12642772"/>
              <a:gd name="connsiteY84" fmla="*/ 659300 h 6248341"/>
              <a:gd name="connsiteX85" fmla="*/ 4773323 w 12642772"/>
              <a:gd name="connsiteY85" fmla="*/ 620033 h 6248341"/>
              <a:gd name="connsiteX86" fmla="*/ 4789881 w 12642772"/>
              <a:gd name="connsiteY86" fmla="*/ 612833 h 6248341"/>
              <a:gd name="connsiteX87" fmla="*/ 4793116 w 12642772"/>
              <a:gd name="connsiteY87" fmla="*/ 606807 h 6248341"/>
              <a:gd name="connsiteX88" fmla="*/ 4818294 w 12642772"/>
              <a:gd name="connsiteY88" fmla="*/ 598208 h 6248341"/>
              <a:gd name="connsiteX89" fmla="*/ 4889379 w 12642772"/>
              <a:gd name="connsiteY89" fmla="*/ 574856 h 6248341"/>
              <a:gd name="connsiteX90" fmla="*/ 4967000 w 12642772"/>
              <a:gd name="connsiteY90" fmla="*/ 563548 h 6248341"/>
              <a:gd name="connsiteX91" fmla="*/ 5011397 w 12642772"/>
              <a:gd name="connsiteY91" fmla="*/ 546508 h 6248341"/>
              <a:gd name="connsiteX92" fmla="*/ 5017511 w 12642772"/>
              <a:gd name="connsiteY92" fmla="*/ 542737 h 6248341"/>
              <a:gd name="connsiteX93" fmla="*/ 5022951 w 12642772"/>
              <a:gd name="connsiteY93" fmla="*/ 543578 h 6248341"/>
              <a:gd name="connsiteX94" fmla="*/ 5028686 w 12642772"/>
              <a:gd name="connsiteY94" fmla="*/ 550797 h 6248341"/>
              <a:gd name="connsiteX95" fmla="*/ 5055222 w 12642772"/>
              <a:gd name="connsiteY95" fmla="*/ 551685 h 6248341"/>
              <a:gd name="connsiteX96" fmla="*/ 5058043 w 12642772"/>
              <a:gd name="connsiteY96" fmla="*/ 549365 h 6248341"/>
              <a:gd name="connsiteX97" fmla="*/ 5080769 w 12642772"/>
              <a:gd name="connsiteY97" fmla="*/ 559110 h 6248341"/>
              <a:gd name="connsiteX98" fmla="*/ 5100831 w 12642772"/>
              <a:gd name="connsiteY98" fmla="*/ 578170 h 6248341"/>
              <a:gd name="connsiteX99" fmla="*/ 5323302 w 12642772"/>
              <a:gd name="connsiteY99" fmla="*/ 551607 h 6248341"/>
              <a:gd name="connsiteX100" fmla="*/ 5524173 w 12642772"/>
              <a:gd name="connsiteY100" fmla="*/ 623428 h 6248341"/>
              <a:gd name="connsiteX101" fmla="*/ 5644692 w 12642772"/>
              <a:gd name="connsiteY101" fmla="*/ 606574 h 6248341"/>
              <a:gd name="connsiteX102" fmla="*/ 5984259 w 12642772"/>
              <a:gd name="connsiteY102" fmla="*/ 559264 h 6248341"/>
              <a:gd name="connsiteX103" fmla="*/ 6059790 w 12642772"/>
              <a:gd name="connsiteY103" fmla="*/ 538457 h 6248341"/>
              <a:gd name="connsiteX104" fmla="*/ 6130495 w 12642772"/>
              <a:gd name="connsiteY104" fmla="*/ 565308 h 6248341"/>
              <a:gd name="connsiteX105" fmla="*/ 6157089 w 12642772"/>
              <a:gd name="connsiteY105" fmla="*/ 547229 h 6248341"/>
              <a:gd name="connsiteX106" fmla="*/ 6161628 w 12642772"/>
              <a:gd name="connsiteY106" fmla="*/ 543616 h 6248341"/>
              <a:gd name="connsiteX107" fmla="*/ 6180804 w 12642772"/>
              <a:gd name="connsiteY107" fmla="*/ 539939 h 6248341"/>
              <a:gd name="connsiteX108" fmla="*/ 6184951 w 12642772"/>
              <a:gd name="connsiteY108" fmla="*/ 525424 h 6248341"/>
              <a:gd name="connsiteX109" fmla="*/ 6212909 w 12642772"/>
              <a:gd name="connsiteY109" fmla="*/ 510232 h 6248341"/>
              <a:gd name="connsiteX110" fmla="*/ 6248556 w 12642772"/>
              <a:gd name="connsiteY110" fmla="*/ 507226 h 6248341"/>
              <a:gd name="connsiteX111" fmla="*/ 6419167 w 12642772"/>
              <a:gd name="connsiteY111" fmla="*/ 508015 h 6248341"/>
              <a:gd name="connsiteX112" fmla="*/ 6520553 w 12642772"/>
              <a:gd name="connsiteY112" fmla="*/ 499890 h 6248341"/>
              <a:gd name="connsiteX113" fmla="*/ 6557985 w 12642772"/>
              <a:gd name="connsiteY113" fmla="*/ 483298 h 6248341"/>
              <a:gd name="connsiteX114" fmla="*/ 6610986 w 12642772"/>
              <a:gd name="connsiteY114" fmla="*/ 469207 h 6248341"/>
              <a:gd name="connsiteX115" fmla="*/ 6703685 w 12642772"/>
              <a:gd name="connsiteY115" fmla="*/ 433885 h 6248341"/>
              <a:gd name="connsiteX116" fmla="*/ 6829686 w 12642772"/>
              <a:gd name="connsiteY116" fmla="*/ 404609 h 6248341"/>
              <a:gd name="connsiteX117" fmla="*/ 6926071 w 12642772"/>
              <a:gd name="connsiteY117" fmla="*/ 440952 h 6248341"/>
              <a:gd name="connsiteX118" fmla="*/ 6933459 w 12642772"/>
              <a:gd name="connsiteY118" fmla="*/ 430117 h 6248341"/>
              <a:gd name="connsiteX119" fmla="*/ 6997730 w 12642772"/>
              <a:gd name="connsiteY119" fmla="*/ 427075 h 6248341"/>
              <a:gd name="connsiteX120" fmla="*/ 7228068 w 12642772"/>
              <a:gd name="connsiteY120" fmla="*/ 485987 h 6248341"/>
              <a:gd name="connsiteX121" fmla="*/ 7353524 w 12642772"/>
              <a:gd name="connsiteY121" fmla="*/ 478122 h 6248341"/>
              <a:gd name="connsiteX122" fmla="*/ 7397216 w 12642772"/>
              <a:gd name="connsiteY122" fmla="*/ 464113 h 6248341"/>
              <a:gd name="connsiteX123" fmla="*/ 7470470 w 12642772"/>
              <a:gd name="connsiteY123" fmla="*/ 441338 h 6248341"/>
              <a:gd name="connsiteX124" fmla="*/ 7523162 w 12642772"/>
              <a:gd name="connsiteY124" fmla="*/ 396692 h 6248341"/>
              <a:gd name="connsiteX125" fmla="*/ 7585229 w 12642772"/>
              <a:gd name="connsiteY125" fmla="*/ 388596 h 6248341"/>
              <a:gd name="connsiteX126" fmla="*/ 7602312 w 12642772"/>
              <a:gd name="connsiteY126" fmla="*/ 422441 h 6248341"/>
              <a:gd name="connsiteX127" fmla="*/ 7667842 w 12642772"/>
              <a:gd name="connsiteY127" fmla="*/ 402184 h 6248341"/>
              <a:gd name="connsiteX128" fmla="*/ 7766955 w 12642772"/>
              <a:gd name="connsiteY128" fmla="*/ 367538 h 6248341"/>
              <a:gd name="connsiteX129" fmla="*/ 7824808 w 12642772"/>
              <a:gd name="connsiteY129" fmla="*/ 356782 h 6248341"/>
              <a:gd name="connsiteX130" fmla="*/ 7982082 w 12642772"/>
              <a:gd name="connsiteY130" fmla="*/ 317381 h 6248341"/>
              <a:gd name="connsiteX131" fmla="*/ 8139042 w 12642772"/>
              <a:gd name="connsiteY131" fmla="*/ 270278 h 6248341"/>
              <a:gd name="connsiteX132" fmla="*/ 8188479 w 12642772"/>
              <a:gd name="connsiteY132" fmla="*/ 250893 h 6248341"/>
              <a:gd name="connsiteX133" fmla="*/ 8197460 w 12642772"/>
              <a:gd name="connsiteY133" fmla="*/ 227412 h 6248341"/>
              <a:gd name="connsiteX134" fmla="*/ 8236543 w 12642772"/>
              <a:gd name="connsiteY134" fmla="*/ 231896 h 6248341"/>
              <a:gd name="connsiteX135" fmla="*/ 8288656 w 12642772"/>
              <a:gd name="connsiteY135" fmla="*/ 233518 h 6248341"/>
              <a:gd name="connsiteX136" fmla="*/ 8365194 w 12642772"/>
              <a:gd name="connsiteY136" fmla="*/ 255354 h 6248341"/>
              <a:gd name="connsiteX137" fmla="*/ 8371093 w 12642772"/>
              <a:gd name="connsiteY137" fmla="*/ 253056 h 6248341"/>
              <a:gd name="connsiteX138" fmla="*/ 8380079 w 12642772"/>
              <a:gd name="connsiteY138" fmla="*/ 251533 h 6248341"/>
              <a:gd name="connsiteX139" fmla="*/ 8380352 w 12642772"/>
              <a:gd name="connsiteY139" fmla="*/ 251771 h 6248341"/>
              <a:gd name="connsiteX140" fmla="*/ 8388670 w 12642772"/>
              <a:gd name="connsiteY140" fmla="*/ 249803 h 6248341"/>
              <a:gd name="connsiteX141" fmla="*/ 8439400 w 12642772"/>
              <a:gd name="connsiteY141" fmla="*/ 252189 h 6248341"/>
              <a:gd name="connsiteX142" fmla="*/ 8502127 w 12642772"/>
              <a:gd name="connsiteY142" fmla="*/ 246524 h 6248341"/>
              <a:gd name="connsiteX143" fmla="*/ 8575600 w 12642772"/>
              <a:gd name="connsiteY143" fmla="*/ 247912 h 6248341"/>
              <a:gd name="connsiteX144" fmla="*/ 8609423 w 12642772"/>
              <a:gd name="connsiteY144" fmla="*/ 225288 h 6248341"/>
              <a:gd name="connsiteX145" fmla="*/ 8628794 w 12642772"/>
              <a:gd name="connsiteY145" fmla="*/ 220632 h 6248341"/>
              <a:gd name="connsiteX146" fmla="*/ 8631243 w 12642772"/>
              <a:gd name="connsiteY146" fmla="*/ 221270 h 6248341"/>
              <a:gd name="connsiteX147" fmla="*/ 8708752 w 12642772"/>
              <a:gd name="connsiteY147" fmla="*/ 203517 h 6248341"/>
              <a:gd name="connsiteX148" fmla="*/ 8825952 w 12642772"/>
              <a:gd name="connsiteY148" fmla="*/ 177822 h 6248341"/>
              <a:gd name="connsiteX149" fmla="*/ 8862166 w 12642772"/>
              <a:gd name="connsiteY149" fmla="*/ 170735 h 6248341"/>
              <a:gd name="connsiteX150" fmla="*/ 8884490 w 12642772"/>
              <a:gd name="connsiteY150" fmla="*/ 165616 h 6248341"/>
              <a:gd name="connsiteX151" fmla="*/ 8918298 w 12642772"/>
              <a:gd name="connsiteY151" fmla="*/ 194546 h 6248341"/>
              <a:gd name="connsiteX152" fmla="*/ 8948572 w 12642772"/>
              <a:gd name="connsiteY152" fmla="*/ 207940 h 6248341"/>
              <a:gd name="connsiteX153" fmla="*/ 9104724 w 12642772"/>
              <a:gd name="connsiteY153" fmla="*/ 178319 h 6248341"/>
              <a:gd name="connsiteX154" fmla="*/ 9198328 w 12642772"/>
              <a:gd name="connsiteY154" fmla="*/ 159122 h 6248341"/>
              <a:gd name="connsiteX155" fmla="*/ 9339412 w 12642772"/>
              <a:gd name="connsiteY155" fmla="*/ 203422 h 6248341"/>
              <a:gd name="connsiteX156" fmla="*/ 9409165 w 12642772"/>
              <a:gd name="connsiteY156" fmla="*/ 216989 h 6248341"/>
              <a:gd name="connsiteX157" fmla="*/ 9516379 w 12642772"/>
              <a:gd name="connsiteY157" fmla="*/ 220757 h 6248341"/>
              <a:gd name="connsiteX158" fmla="*/ 9615958 w 12642772"/>
              <a:gd name="connsiteY158" fmla="*/ 196389 h 6248341"/>
              <a:gd name="connsiteX159" fmla="*/ 9860346 w 12642772"/>
              <a:gd name="connsiteY159" fmla="*/ 177067 h 6248341"/>
              <a:gd name="connsiteX160" fmla="*/ 10071193 w 12642772"/>
              <a:gd name="connsiteY160" fmla="*/ 142345 h 6248341"/>
              <a:gd name="connsiteX161" fmla="*/ 10270876 w 12642772"/>
              <a:gd name="connsiteY161" fmla="*/ 164464 h 6248341"/>
              <a:gd name="connsiteX162" fmla="*/ 10338607 w 12642772"/>
              <a:gd name="connsiteY162" fmla="*/ 202846 h 6248341"/>
              <a:gd name="connsiteX163" fmla="*/ 10370927 w 12642772"/>
              <a:gd name="connsiteY163" fmla="*/ 198630 h 6248341"/>
              <a:gd name="connsiteX164" fmla="*/ 10423650 w 12642772"/>
              <a:gd name="connsiteY164" fmla="*/ 187033 h 6248341"/>
              <a:gd name="connsiteX165" fmla="*/ 10507238 w 12642772"/>
              <a:gd name="connsiteY165" fmla="*/ 199359 h 6248341"/>
              <a:gd name="connsiteX166" fmla="*/ 10712234 w 12642772"/>
              <a:gd name="connsiteY166" fmla="*/ 202150 h 6248341"/>
              <a:gd name="connsiteX167" fmla="*/ 10955598 w 12642772"/>
              <a:gd name="connsiteY167" fmla="*/ 236823 h 6248341"/>
              <a:gd name="connsiteX168" fmla="*/ 11210395 w 12642772"/>
              <a:gd name="connsiteY168" fmla="*/ 197924 h 6248341"/>
              <a:gd name="connsiteX169" fmla="*/ 11355556 w 12642772"/>
              <a:gd name="connsiteY169" fmla="*/ 131371 h 6248341"/>
              <a:gd name="connsiteX170" fmla="*/ 11531644 w 12642772"/>
              <a:gd name="connsiteY170" fmla="*/ 99364 h 6248341"/>
              <a:gd name="connsiteX171" fmla="*/ 11719114 w 12642772"/>
              <a:gd name="connsiteY171" fmla="*/ 62439 h 6248341"/>
              <a:gd name="connsiteX172" fmla="*/ 11814686 w 12642772"/>
              <a:gd name="connsiteY172" fmla="*/ 38458 h 6248341"/>
              <a:gd name="connsiteX173" fmla="*/ 11865687 w 12642772"/>
              <a:gd name="connsiteY173" fmla="*/ 10088 h 6248341"/>
              <a:gd name="connsiteX174" fmla="*/ 11957454 w 12642772"/>
              <a:gd name="connsiteY174" fmla="*/ 4020 h 6248341"/>
              <a:gd name="connsiteX175" fmla="*/ 11975060 w 12642772"/>
              <a:gd name="connsiteY175" fmla="*/ 0 h 6248341"/>
              <a:gd name="connsiteX176" fmla="*/ 12006839 w 12642772"/>
              <a:gd name="connsiteY176" fmla="*/ 210943 h 6248341"/>
              <a:gd name="connsiteX177" fmla="*/ 12642772 w 12642772"/>
              <a:gd name="connsiteY177" fmla="*/ 4432052 h 62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642772" h="6248341">
                <a:moveTo>
                  <a:pt x="12642772" y="4432052"/>
                </a:moveTo>
                <a:lnTo>
                  <a:pt x="586822" y="6248341"/>
                </a:lnTo>
                <a:cubicBezTo>
                  <a:pt x="413471" y="5111477"/>
                  <a:pt x="173350" y="3531407"/>
                  <a:pt x="0" y="2394542"/>
                </a:cubicBezTo>
                <a:lnTo>
                  <a:pt x="52893" y="2306669"/>
                </a:lnTo>
                <a:cubicBezTo>
                  <a:pt x="67266" y="2306793"/>
                  <a:pt x="118504" y="2297204"/>
                  <a:pt x="131535" y="2293621"/>
                </a:cubicBezTo>
                <a:cubicBezTo>
                  <a:pt x="235982" y="2302858"/>
                  <a:pt x="197087" y="2291745"/>
                  <a:pt x="244153" y="2272261"/>
                </a:cubicBezTo>
                <a:cubicBezTo>
                  <a:pt x="288465" y="2263813"/>
                  <a:pt x="287831" y="2252199"/>
                  <a:pt x="324401" y="2233208"/>
                </a:cubicBezTo>
                <a:lnTo>
                  <a:pt x="463569" y="2158308"/>
                </a:lnTo>
                <a:cubicBezTo>
                  <a:pt x="506591" y="2135434"/>
                  <a:pt x="546976" y="2145326"/>
                  <a:pt x="582537" y="2095961"/>
                </a:cubicBezTo>
                <a:lnTo>
                  <a:pt x="638937" y="2008169"/>
                </a:lnTo>
                <a:cubicBezTo>
                  <a:pt x="686285" y="1999141"/>
                  <a:pt x="708248" y="1959382"/>
                  <a:pt x="749855" y="1936088"/>
                </a:cubicBezTo>
                <a:cubicBezTo>
                  <a:pt x="791527" y="1909991"/>
                  <a:pt x="819909" y="1906478"/>
                  <a:pt x="856553" y="1892728"/>
                </a:cubicBezTo>
                <a:cubicBezTo>
                  <a:pt x="872688" y="1896553"/>
                  <a:pt x="926797" y="1876988"/>
                  <a:pt x="939338" y="1863906"/>
                </a:cubicBezTo>
                <a:cubicBezTo>
                  <a:pt x="981108" y="1859053"/>
                  <a:pt x="963180" y="1865189"/>
                  <a:pt x="987836" y="1848470"/>
                </a:cubicBezTo>
                <a:cubicBezTo>
                  <a:pt x="1023003" y="1873965"/>
                  <a:pt x="1058671" y="1841751"/>
                  <a:pt x="1086094" y="1834336"/>
                </a:cubicBezTo>
                <a:cubicBezTo>
                  <a:pt x="1102835" y="1828051"/>
                  <a:pt x="1139360" y="1818268"/>
                  <a:pt x="1155607" y="1814299"/>
                </a:cubicBezTo>
                <a:cubicBezTo>
                  <a:pt x="1183758" y="1810365"/>
                  <a:pt x="1218373" y="1759163"/>
                  <a:pt x="1219621" y="1774472"/>
                </a:cubicBezTo>
                <a:cubicBezTo>
                  <a:pt x="1242899" y="1773567"/>
                  <a:pt x="1244829" y="1741322"/>
                  <a:pt x="1275113" y="1734756"/>
                </a:cubicBezTo>
                <a:cubicBezTo>
                  <a:pt x="1334421" y="1687737"/>
                  <a:pt x="1295937" y="1706696"/>
                  <a:pt x="1337800" y="1684579"/>
                </a:cubicBezTo>
                <a:cubicBezTo>
                  <a:pt x="1379663" y="1662462"/>
                  <a:pt x="1466954" y="1627202"/>
                  <a:pt x="1526287" y="1602057"/>
                </a:cubicBezTo>
                <a:cubicBezTo>
                  <a:pt x="1553390" y="1592996"/>
                  <a:pt x="1540999" y="1570289"/>
                  <a:pt x="1579126" y="1559561"/>
                </a:cubicBezTo>
                <a:cubicBezTo>
                  <a:pt x="1602892" y="1557552"/>
                  <a:pt x="1622220" y="1540740"/>
                  <a:pt x="1651242" y="1546569"/>
                </a:cubicBezTo>
                <a:cubicBezTo>
                  <a:pt x="1661191" y="1549244"/>
                  <a:pt x="1688001" y="1544372"/>
                  <a:pt x="1712038" y="1533432"/>
                </a:cubicBezTo>
                <a:cubicBezTo>
                  <a:pt x="1722220" y="1540383"/>
                  <a:pt x="1747544" y="1527611"/>
                  <a:pt x="1758402" y="1525816"/>
                </a:cubicBezTo>
                <a:cubicBezTo>
                  <a:pt x="1772533" y="1530625"/>
                  <a:pt x="1819420" y="1514186"/>
                  <a:pt x="1831776" y="1504679"/>
                </a:cubicBezTo>
                <a:lnTo>
                  <a:pt x="1963032" y="1472999"/>
                </a:lnTo>
                <a:lnTo>
                  <a:pt x="2006520" y="1464281"/>
                </a:lnTo>
                <a:cubicBezTo>
                  <a:pt x="2014344" y="1465241"/>
                  <a:pt x="2041522" y="1459774"/>
                  <a:pt x="2049195" y="1459572"/>
                </a:cubicBezTo>
                <a:cubicBezTo>
                  <a:pt x="2087954" y="1443290"/>
                  <a:pt x="2101777" y="1440700"/>
                  <a:pt x="2125117" y="1432093"/>
                </a:cubicBezTo>
                <a:cubicBezTo>
                  <a:pt x="2165647" y="1425840"/>
                  <a:pt x="2196015" y="1424572"/>
                  <a:pt x="2234987" y="1408543"/>
                </a:cubicBezTo>
                <a:lnTo>
                  <a:pt x="2349979" y="1370325"/>
                </a:lnTo>
                <a:cubicBezTo>
                  <a:pt x="2404061" y="1372089"/>
                  <a:pt x="2474940" y="1352732"/>
                  <a:pt x="2490342" y="1337371"/>
                </a:cubicBezTo>
                <a:cubicBezTo>
                  <a:pt x="2552946" y="1313179"/>
                  <a:pt x="2651266" y="1271354"/>
                  <a:pt x="2721983" y="1255221"/>
                </a:cubicBezTo>
                <a:lnTo>
                  <a:pt x="2740778" y="1232389"/>
                </a:lnTo>
                <a:lnTo>
                  <a:pt x="2772006" y="1218123"/>
                </a:lnTo>
                <a:cubicBezTo>
                  <a:pt x="2798565" y="1204582"/>
                  <a:pt x="2824316" y="1189775"/>
                  <a:pt x="2850754" y="1180094"/>
                </a:cubicBezTo>
                <a:cubicBezTo>
                  <a:pt x="2858486" y="1174495"/>
                  <a:pt x="2865479" y="1167162"/>
                  <a:pt x="2872381" y="1159349"/>
                </a:cubicBezTo>
                <a:lnTo>
                  <a:pt x="2877664" y="1153429"/>
                </a:lnTo>
                <a:lnTo>
                  <a:pt x="2898982" y="1143332"/>
                </a:lnTo>
                <a:lnTo>
                  <a:pt x="2900154" y="1144257"/>
                </a:lnTo>
                <a:cubicBezTo>
                  <a:pt x="2903604" y="1145940"/>
                  <a:pt x="2907687" y="1146454"/>
                  <a:pt x="2913224" y="1144530"/>
                </a:cubicBezTo>
                <a:cubicBezTo>
                  <a:pt x="2914663" y="1164458"/>
                  <a:pt x="2920456" y="1149846"/>
                  <a:pt x="2936660" y="1142412"/>
                </a:cubicBezTo>
                <a:cubicBezTo>
                  <a:pt x="2942509" y="1171704"/>
                  <a:pt x="2981016" y="1130300"/>
                  <a:pt x="2997572" y="1141831"/>
                </a:cubicBezTo>
                <a:lnTo>
                  <a:pt x="3044472" y="1131369"/>
                </a:lnTo>
                <a:lnTo>
                  <a:pt x="3044790" y="1131569"/>
                </a:lnTo>
                <a:cubicBezTo>
                  <a:pt x="3046855" y="1131486"/>
                  <a:pt x="3049590" y="1130734"/>
                  <a:pt x="3053469" y="1129009"/>
                </a:cubicBezTo>
                <a:lnTo>
                  <a:pt x="3058924" y="1126056"/>
                </a:lnTo>
                <a:lnTo>
                  <a:pt x="3074299" y="1120405"/>
                </a:lnTo>
                <a:lnTo>
                  <a:pt x="3080657" y="1120171"/>
                </a:lnTo>
                <a:lnTo>
                  <a:pt x="3085901" y="1121681"/>
                </a:lnTo>
                <a:cubicBezTo>
                  <a:pt x="3089424" y="1117040"/>
                  <a:pt x="3098046" y="1105705"/>
                  <a:pt x="3109448" y="1097576"/>
                </a:cubicBezTo>
                <a:lnTo>
                  <a:pt x="3120280" y="1092673"/>
                </a:lnTo>
                <a:lnTo>
                  <a:pt x="3151969" y="1093148"/>
                </a:lnTo>
                <a:lnTo>
                  <a:pt x="3156202" y="1091941"/>
                </a:lnTo>
                <a:lnTo>
                  <a:pt x="3218578" y="1084695"/>
                </a:lnTo>
                <a:cubicBezTo>
                  <a:pt x="3245764" y="1081888"/>
                  <a:pt x="3273631" y="1078650"/>
                  <a:pt x="3291572" y="1074108"/>
                </a:cubicBezTo>
                <a:cubicBezTo>
                  <a:pt x="3322176" y="1058413"/>
                  <a:pt x="3296217" y="1076449"/>
                  <a:pt x="3335322" y="1065344"/>
                </a:cubicBezTo>
                <a:cubicBezTo>
                  <a:pt x="3368156" y="1040199"/>
                  <a:pt x="3402741" y="1051987"/>
                  <a:pt x="3444471" y="1040037"/>
                </a:cubicBezTo>
                <a:lnTo>
                  <a:pt x="3516736" y="1044495"/>
                </a:lnTo>
                <a:lnTo>
                  <a:pt x="3529913" y="1036395"/>
                </a:lnTo>
                <a:lnTo>
                  <a:pt x="3534215" y="1032644"/>
                </a:lnTo>
                <a:cubicBezTo>
                  <a:pt x="3537422" y="1030324"/>
                  <a:pt x="3539868" y="1029116"/>
                  <a:pt x="3541901" y="1028655"/>
                </a:cubicBezTo>
                <a:lnTo>
                  <a:pt x="3542297" y="1028781"/>
                </a:lnTo>
                <a:lnTo>
                  <a:pt x="3549091" y="1024603"/>
                </a:lnTo>
                <a:lnTo>
                  <a:pt x="3668564" y="992085"/>
                </a:lnTo>
                <a:cubicBezTo>
                  <a:pt x="3673354" y="989271"/>
                  <a:pt x="3677647" y="988983"/>
                  <a:pt x="3681760" y="989897"/>
                </a:cubicBezTo>
                <a:lnTo>
                  <a:pt x="3683298" y="990533"/>
                </a:lnTo>
                <a:lnTo>
                  <a:pt x="3701238" y="978370"/>
                </a:lnTo>
                <a:lnTo>
                  <a:pt x="3727029" y="982634"/>
                </a:lnTo>
                <a:cubicBezTo>
                  <a:pt x="3762166" y="985324"/>
                  <a:pt x="3795029" y="982802"/>
                  <a:pt x="3827462" y="983777"/>
                </a:cubicBezTo>
                <a:cubicBezTo>
                  <a:pt x="3899741" y="979875"/>
                  <a:pt x="3841175" y="923865"/>
                  <a:pt x="3939255" y="962526"/>
                </a:cubicBezTo>
                <a:cubicBezTo>
                  <a:pt x="3944820" y="939198"/>
                  <a:pt x="3955882" y="936428"/>
                  <a:pt x="3976764" y="943975"/>
                </a:cubicBezTo>
                <a:cubicBezTo>
                  <a:pt x="4011587" y="940445"/>
                  <a:pt x="3998825" y="885884"/>
                  <a:pt x="4039745" y="913576"/>
                </a:cubicBezTo>
                <a:cubicBezTo>
                  <a:pt x="4028069" y="885008"/>
                  <a:pt x="4103064" y="891976"/>
                  <a:pt x="4081478" y="863744"/>
                </a:cubicBezTo>
                <a:cubicBezTo>
                  <a:pt x="4098995" y="833348"/>
                  <a:pt x="4118253" y="875924"/>
                  <a:pt x="4136255" y="849070"/>
                </a:cubicBezTo>
                <a:cubicBezTo>
                  <a:pt x="4160412" y="839702"/>
                  <a:pt x="4127630" y="882883"/>
                  <a:pt x="4155885" y="880724"/>
                </a:cubicBezTo>
                <a:cubicBezTo>
                  <a:pt x="4189159" y="872776"/>
                  <a:pt x="4199073" y="926940"/>
                  <a:pt x="4212239" y="853648"/>
                </a:cubicBezTo>
                <a:cubicBezTo>
                  <a:pt x="4250628" y="864621"/>
                  <a:pt x="4251711" y="832443"/>
                  <a:pt x="4296968" y="808725"/>
                </a:cubicBezTo>
                <a:cubicBezTo>
                  <a:pt x="4320354" y="822560"/>
                  <a:pt x="4334944" y="811306"/>
                  <a:pt x="4347619" y="791871"/>
                </a:cubicBezTo>
                <a:cubicBezTo>
                  <a:pt x="4395320" y="788176"/>
                  <a:pt x="4433289" y="755394"/>
                  <a:pt x="4484035" y="736001"/>
                </a:cubicBezTo>
                <a:cubicBezTo>
                  <a:pt x="4544675" y="745654"/>
                  <a:pt x="4564925" y="693074"/>
                  <a:pt x="4619194" y="672546"/>
                </a:cubicBezTo>
                <a:cubicBezTo>
                  <a:pt x="4633191" y="680042"/>
                  <a:pt x="4642217" y="680768"/>
                  <a:pt x="4648276" y="677255"/>
                </a:cubicBezTo>
                <a:lnTo>
                  <a:pt x="4658535" y="658404"/>
                </a:lnTo>
                <a:lnTo>
                  <a:pt x="4684435" y="658040"/>
                </a:lnTo>
                <a:lnTo>
                  <a:pt x="4685966" y="659300"/>
                </a:lnTo>
                <a:lnTo>
                  <a:pt x="4773323" y="620033"/>
                </a:lnTo>
                <a:lnTo>
                  <a:pt x="4789881" y="612833"/>
                </a:lnTo>
                <a:lnTo>
                  <a:pt x="4793116" y="606807"/>
                </a:lnTo>
                <a:cubicBezTo>
                  <a:pt x="4797413" y="602517"/>
                  <a:pt x="4804603" y="599222"/>
                  <a:pt x="4818294" y="598208"/>
                </a:cubicBezTo>
                <a:lnTo>
                  <a:pt x="4889379" y="574856"/>
                </a:lnTo>
                <a:cubicBezTo>
                  <a:pt x="4924646" y="568531"/>
                  <a:pt x="4935327" y="565911"/>
                  <a:pt x="4967000" y="563548"/>
                </a:cubicBezTo>
                <a:cubicBezTo>
                  <a:pt x="4986586" y="557770"/>
                  <a:pt x="5000668" y="551967"/>
                  <a:pt x="5011397" y="546508"/>
                </a:cubicBezTo>
                <a:lnTo>
                  <a:pt x="5017511" y="542737"/>
                </a:lnTo>
                <a:lnTo>
                  <a:pt x="5022951" y="543578"/>
                </a:lnTo>
                <a:lnTo>
                  <a:pt x="5028686" y="550797"/>
                </a:lnTo>
                <a:cubicBezTo>
                  <a:pt x="5034551" y="555023"/>
                  <a:pt x="5042525" y="556487"/>
                  <a:pt x="5055222" y="551685"/>
                </a:cubicBezTo>
                <a:lnTo>
                  <a:pt x="5058043" y="549365"/>
                </a:lnTo>
                <a:lnTo>
                  <a:pt x="5080769" y="559110"/>
                </a:lnTo>
                <a:cubicBezTo>
                  <a:pt x="5088231" y="563815"/>
                  <a:pt x="5095030" y="569979"/>
                  <a:pt x="5100831" y="578170"/>
                </a:cubicBezTo>
                <a:cubicBezTo>
                  <a:pt x="5170380" y="527737"/>
                  <a:pt x="5243922" y="564793"/>
                  <a:pt x="5323302" y="551607"/>
                </a:cubicBezTo>
                <a:cubicBezTo>
                  <a:pt x="5351315" y="478451"/>
                  <a:pt x="5497865" y="556036"/>
                  <a:pt x="5524173" y="623428"/>
                </a:cubicBezTo>
                <a:cubicBezTo>
                  <a:pt x="5517268" y="543117"/>
                  <a:pt x="5711665" y="703794"/>
                  <a:pt x="5644692" y="606574"/>
                </a:cubicBezTo>
                <a:lnTo>
                  <a:pt x="5984259" y="559264"/>
                </a:lnTo>
                <a:cubicBezTo>
                  <a:pt x="6030154" y="495862"/>
                  <a:pt x="6007425" y="553220"/>
                  <a:pt x="6059790" y="538457"/>
                </a:cubicBezTo>
                <a:cubicBezTo>
                  <a:pt x="6050344" y="594649"/>
                  <a:pt x="6121744" y="503179"/>
                  <a:pt x="6130495" y="565308"/>
                </a:cubicBezTo>
                <a:cubicBezTo>
                  <a:pt x="6139748" y="560655"/>
                  <a:pt x="6148435" y="554186"/>
                  <a:pt x="6157089" y="547229"/>
                </a:cubicBezTo>
                <a:lnTo>
                  <a:pt x="6161628" y="543616"/>
                </a:lnTo>
                <a:lnTo>
                  <a:pt x="6180804" y="539939"/>
                </a:lnTo>
                <a:lnTo>
                  <a:pt x="6184951" y="525424"/>
                </a:lnTo>
                <a:lnTo>
                  <a:pt x="6212909" y="510232"/>
                </a:lnTo>
                <a:cubicBezTo>
                  <a:pt x="6223574" y="506625"/>
                  <a:pt x="6235279" y="505181"/>
                  <a:pt x="6248556" y="507226"/>
                </a:cubicBezTo>
                <a:cubicBezTo>
                  <a:pt x="6294288" y="537334"/>
                  <a:pt x="6362573" y="467613"/>
                  <a:pt x="6419167" y="508015"/>
                </a:cubicBezTo>
                <a:cubicBezTo>
                  <a:pt x="6440234" y="517921"/>
                  <a:pt x="6506991" y="518278"/>
                  <a:pt x="6520553" y="499890"/>
                </a:cubicBezTo>
                <a:cubicBezTo>
                  <a:pt x="6534665" y="496161"/>
                  <a:pt x="6550555" y="503153"/>
                  <a:pt x="6557985" y="483298"/>
                </a:cubicBezTo>
                <a:cubicBezTo>
                  <a:pt x="6569810" y="459469"/>
                  <a:pt x="6616472" y="497766"/>
                  <a:pt x="6610986" y="469207"/>
                </a:cubicBezTo>
                <a:cubicBezTo>
                  <a:pt x="6644167" y="495476"/>
                  <a:pt x="6674091" y="445680"/>
                  <a:pt x="6703685" y="433885"/>
                </a:cubicBezTo>
                <a:cubicBezTo>
                  <a:pt x="6729555" y="459786"/>
                  <a:pt x="6766135" y="409500"/>
                  <a:pt x="6829686" y="404609"/>
                </a:cubicBezTo>
                <a:cubicBezTo>
                  <a:pt x="6858065" y="434525"/>
                  <a:pt x="6872501" y="400914"/>
                  <a:pt x="6926071" y="440952"/>
                </a:cubicBezTo>
                <a:cubicBezTo>
                  <a:pt x="6928018" y="437011"/>
                  <a:pt x="6930506" y="433362"/>
                  <a:pt x="6933459" y="430117"/>
                </a:cubicBezTo>
                <a:cubicBezTo>
                  <a:pt x="6950612" y="411270"/>
                  <a:pt x="6979388" y="409908"/>
                  <a:pt x="6997730" y="427075"/>
                </a:cubicBezTo>
                <a:cubicBezTo>
                  <a:pt x="7082631" y="480403"/>
                  <a:pt x="7157271" y="476334"/>
                  <a:pt x="7228068" y="485987"/>
                </a:cubicBezTo>
                <a:cubicBezTo>
                  <a:pt x="7307806" y="490694"/>
                  <a:pt x="7251469" y="427974"/>
                  <a:pt x="7353524" y="478122"/>
                </a:cubicBezTo>
                <a:cubicBezTo>
                  <a:pt x="7362883" y="455559"/>
                  <a:pt x="7375392" y="454116"/>
                  <a:pt x="7397216" y="464113"/>
                </a:cubicBezTo>
                <a:cubicBezTo>
                  <a:pt x="7435863" y="464738"/>
                  <a:pt x="7429507" y="408907"/>
                  <a:pt x="7470470" y="441338"/>
                </a:cubicBezTo>
                <a:cubicBezTo>
                  <a:pt x="7461672" y="411511"/>
                  <a:pt x="7542865" y="427363"/>
                  <a:pt x="7523162" y="396692"/>
                </a:cubicBezTo>
                <a:cubicBezTo>
                  <a:pt x="7546603" y="368516"/>
                  <a:pt x="7561752" y="413189"/>
                  <a:pt x="7585229" y="388596"/>
                </a:cubicBezTo>
                <a:cubicBezTo>
                  <a:pt x="7613007" y="382141"/>
                  <a:pt x="7571052" y="421230"/>
                  <a:pt x="7602312" y="422441"/>
                </a:cubicBezTo>
                <a:cubicBezTo>
                  <a:pt x="7639880" y="418484"/>
                  <a:pt x="7643170" y="473582"/>
                  <a:pt x="7667842" y="402184"/>
                </a:cubicBezTo>
                <a:cubicBezTo>
                  <a:pt x="7708368" y="417673"/>
                  <a:pt x="7714055" y="385770"/>
                  <a:pt x="7766955" y="367538"/>
                </a:cubicBezTo>
                <a:cubicBezTo>
                  <a:pt x="7790642" y="384091"/>
                  <a:pt x="7808202" y="374622"/>
                  <a:pt x="7824808" y="356782"/>
                </a:cubicBezTo>
                <a:cubicBezTo>
                  <a:pt x="7877588" y="358773"/>
                  <a:pt x="7923771" y="330652"/>
                  <a:pt x="7982082" y="317381"/>
                </a:cubicBezTo>
                <a:cubicBezTo>
                  <a:pt x="8047173" y="334199"/>
                  <a:pt x="8076711" y="284263"/>
                  <a:pt x="8139042" y="270278"/>
                </a:cubicBezTo>
                <a:cubicBezTo>
                  <a:pt x="8171699" y="291139"/>
                  <a:pt x="8180849" y="273703"/>
                  <a:pt x="8188479" y="250893"/>
                </a:cubicBezTo>
                <a:lnTo>
                  <a:pt x="8197460" y="227412"/>
                </a:lnTo>
                <a:lnTo>
                  <a:pt x="8236543" y="231896"/>
                </a:lnTo>
                <a:cubicBezTo>
                  <a:pt x="8252245" y="232878"/>
                  <a:pt x="8267047" y="233030"/>
                  <a:pt x="8288656" y="233518"/>
                </a:cubicBezTo>
                <a:lnTo>
                  <a:pt x="8365194" y="255354"/>
                </a:lnTo>
                <a:lnTo>
                  <a:pt x="8371093" y="253056"/>
                </a:lnTo>
                <a:cubicBezTo>
                  <a:pt x="8375220" y="251794"/>
                  <a:pt x="8378040" y="251369"/>
                  <a:pt x="8380079" y="251533"/>
                </a:cubicBezTo>
                <a:lnTo>
                  <a:pt x="8380352" y="251771"/>
                </a:lnTo>
                <a:lnTo>
                  <a:pt x="8388670" y="249803"/>
                </a:lnTo>
                <a:cubicBezTo>
                  <a:pt x="8402579" y="245856"/>
                  <a:pt x="8426713" y="256901"/>
                  <a:pt x="8439400" y="252189"/>
                </a:cubicBezTo>
                <a:cubicBezTo>
                  <a:pt x="8461985" y="253229"/>
                  <a:pt x="8486049" y="243125"/>
                  <a:pt x="8502127" y="246524"/>
                </a:cubicBezTo>
                <a:lnTo>
                  <a:pt x="8575600" y="247912"/>
                </a:lnTo>
                <a:lnTo>
                  <a:pt x="8609423" y="225288"/>
                </a:lnTo>
                <a:cubicBezTo>
                  <a:pt x="8613054" y="222366"/>
                  <a:pt x="8618682" y="220403"/>
                  <a:pt x="8628794" y="220632"/>
                </a:cubicBezTo>
                <a:lnTo>
                  <a:pt x="8631243" y="221270"/>
                </a:lnTo>
                <a:cubicBezTo>
                  <a:pt x="8636121" y="217981"/>
                  <a:pt x="8676301" y="210759"/>
                  <a:pt x="8708752" y="203517"/>
                </a:cubicBezTo>
                <a:cubicBezTo>
                  <a:pt x="8760405" y="193315"/>
                  <a:pt x="8765450" y="184312"/>
                  <a:pt x="8825952" y="177822"/>
                </a:cubicBezTo>
                <a:cubicBezTo>
                  <a:pt x="8840694" y="175283"/>
                  <a:pt x="8852337" y="172902"/>
                  <a:pt x="8862166" y="170735"/>
                </a:cubicBezTo>
                <a:lnTo>
                  <a:pt x="8884490" y="165616"/>
                </a:lnTo>
                <a:lnTo>
                  <a:pt x="8918298" y="194546"/>
                </a:lnTo>
                <a:cubicBezTo>
                  <a:pt x="8929331" y="203143"/>
                  <a:pt x="8939711" y="209096"/>
                  <a:pt x="8948572" y="207940"/>
                </a:cubicBezTo>
                <a:cubicBezTo>
                  <a:pt x="9007398" y="191013"/>
                  <a:pt x="9066382" y="123071"/>
                  <a:pt x="9104724" y="178319"/>
                </a:cubicBezTo>
                <a:cubicBezTo>
                  <a:pt x="9146350" y="170182"/>
                  <a:pt x="9159213" y="154939"/>
                  <a:pt x="9198328" y="159122"/>
                </a:cubicBezTo>
                <a:cubicBezTo>
                  <a:pt x="9243361" y="178179"/>
                  <a:pt x="9337410" y="133426"/>
                  <a:pt x="9339412" y="203422"/>
                </a:cubicBezTo>
                <a:cubicBezTo>
                  <a:pt x="9356193" y="242785"/>
                  <a:pt x="9404145" y="172882"/>
                  <a:pt x="9409165" y="216989"/>
                </a:cubicBezTo>
                <a:cubicBezTo>
                  <a:pt x="9430000" y="185563"/>
                  <a:pt x="9477391" y="226977"/>
                  <a:pt x="9516379" y="220757"/>
                </a:cubicBezTo>
                <a:cubicBezTo>
                  <a:pt x="9525989" y="239713"/>
                  <a:pt x="9601557" y="209033"/>
                  <a:pt x="9615958" y="196389"/>
                </a:cubicBezTo>
                <a:cubicBezTo>
                  <a:pt x="9740300" y="170539"/>
                  <a:pt x="9758977" y="138949"/>
                  <a:pt x="9860346" y="177067"/>
                </a:cubicBezTo>
                <a:cubicBezTo>
                  <a:pt x="9889677" y="171165"/>
                  <a:pt x="10006630" y="193672"/>
                  <a:pt x="10071193" y="142345"/>
                </a:cubicBezTo>
                <a:cubicBezTo>
                  <a:pt x="10108399" y="184331"/>
                  <a:pt x="10235527" y="166620"/>
                  <a:pt x="10270876" y="164464"/>
                </a:cubicBezTo>
                <a:cubicBezTo>
                  <a:pt x="10282938" y="193487"/>
                  <a:pt x="10335459" y="157175"/>
                  <a:pt x="10338607" y="202846"/>
                </a:cubicBezTo>
                <a:cubicBezTo>
                  <a:pt x="10349171" y="220353"/>
                  <a:pt x="10366124" y="217011"/>
                  <a:pt x="10370927" y="198630"/>
                </a:cubicBezTo>
                <a:cubicBezTo>
                  <a:pt x="10391994" y="198716"/>
                  <a:pt x="10408613" y="218644"/>
                  <a:pt x="10423650" y="187033"/>
                </a:cubicBezTo>
                <a:cubicBezTo>
                  <a:pt x="10452431" y="186111"/>
                  <a:pt x="10492877" y="246749"/>
                  <a:pt x="10507238" y="199359"/>
                </a:cubicBezTo>
                <a:cubicBezTo>
                  <a:pt x="10543427" y="261875"/>
                  <a:pt x="10653987" y="201249"/>
                  <a:pt x="10712234" y="202150"/>
                </a:cubicBezTo>
                <a:cubicBezTo>
                  <a:pt x="10824446" y="218073"/>
                  <a:pt x="10878410" y="233516"/>
                  <a:pt x="10955598" y="236823"/>
                </a:cubicBezTo>
                <a:cubicBezTo>
                  <a:pt x="11045848" y="210188"/>
                  <a:pt x="11132536" y="208078"/>
                  <a:pt x="11210395" y="197924"/>
                </a:cubicBezTo>
                <a:cubicBezTo>
                  <a:pt x="11248542" y="205602"/>
                  <a:pt x="11317163" y="98606"/>
                  <a:pt x="11355556" y="131371"/>
                </a:cubicBezTo>
                <a:cubicBezTo>
                  <a:pt x="11409097" y="114944"/>
                  <a:pt x="11452001" y="121965"/>
                  <a:pt x="11531644" y="99364"/>
                </a:cubicBezTo>
                <a:cubicBezTo>
                  <a:pt x="11597142" y="88300"/>
                  <a:pt x="11671940" y="72591"/>
                  <a:pt x="11719114" y="62439"/>
                </a:cubicBezTo>
                <a:cubicBezTo>
                  <a:pt x="11727434" y="40579"/>
                  <a:pt x="11796069" y="38621"/>
                  <a:pt x="11814686" y="38458"/>
                </a:cubicBezTo>
                <a:cubicBezTo>
                  <a:pt x="11821248" y="1152"/>
                  <a:pt x="11853228" y="33244"/>
                  <a:pt x="11865687" y="10088"/>
                </a:cubicBezTo>
                <a:cubicBezTo>
                  <a:pt x="11893768" y="15302"/>
                  <a:pt x="11926464" y="10706"/>
                  <a:pt x="11957454" y="4020"/>
                </a:cubicBezTo>
                <a:lnTo>
                  <a:pt x="11975060" y="0"/>
                </a:lnTo>
                <a:lnTo>
                  <a:pt x="12006839" y="210943"/>
                </a:lnTo>
                <a:cubicBezTo>
                  <a:pt x="12204146" y="1520595"/>
                  <a:pt x="12452801" y="3171091"/>
                  <a:pt x="12642772" y="4432052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61CE66D-A55C-7479-114B-2C00804F6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040" y="231123"/>
            <a:ext cx="9859618" cy="7133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ghost block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79" y="1764254"/>
            <a:ext cx="10937021" cy="445557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תמונה 8" descr="תמונה שמכילה טקסט, תרשים, קו, גופן&#10;&#10;התיאור נוצר באופן אוטומטי">
            <a:extLst>
              <a:ext uri="{FF2B5EF4-FFF2-40B4-BE49-F238E27FC236}">
                <a16:creationId xmlns:a16="http://schemas.microsoft.com/office/drawing/2014/main" id="{CD2EF26E-6B8D-73FD-CB05-20CED6AAA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79" y="1036775"/>
            <a:ext cx="10937021" cy="3807368"/>
          </a:xfrm>
          <a:prstGeom prst="rect">
            <a:avLst/>
          </a:prstGeom>
        </p:spPr>
      </p:pic>
      <p:grpSp>
        <p:nvGrpSpPr>
          <p:cNvPr id="16" name="Group 17">
            <a:extLst>
              <a:ext uri="{FF2B5EF4-FFF2-40B4-BE49-F238E27FC236}">
                <a16:creationId xmlns:a16="http://schemas.microsoft.com/office/drawing/2014/main" id="{81A5B4DF-235E-29D6-30D0-345D134ECD87}"/>
              </a:ext>
            </a:extLst>
          </p:cNvPr>
          <p:cNvGrpSpPr/>
          <p:nvPr/>
        </p:nvGrpSpPr>
        <p:grpSpPr>
          <a:xfrm>
            <a:off x="1796143" y="4627803"/>
            <a:ext cx="2795321" cy="807609"/>
            <a:chOff x="0" y="-473970"/>
            <a:chExt cx="4556428" cy="1395953"/>
          </a:xfrm>
        </p:grpSpPr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D53F31D0-34A3-A75B-B620-4E2163E31C83}"/>
                </a:ext>
              </a:extLst>
            </p:cNvPr>
            <p:cNvGrpSpPr/>
            <p:nvPr/>
          </p:nvGrpSpPr>
          <p:grpSpPr>
            <a:xfrm>
              <a:off x="0" y="0"/>
              <a:ext cx="4556428" cy="921983"/>
              <a:chOff x="0" y="0"/>
              <a:chExt cx="3289579" cy="665639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358A7FD4-EC99-3EDC-5571-E17B794FD176}"/>
                  </a:ext>
                </a:extLst>
              </p:cNvPr>
              <p:cNvSpPr/>
              <p:nvPr/>
            </p:nvSpPr>
            <p:spPr>
              <a:xfrm>
                <a:off x="31750" y="31750"/>
                <a:ext cx="3226079" cy="602139"/>
              </a:xfrm>
              <a:custGeom>
                <a:avLst/>
                <a:gdLst/>
                <a:ahLst/>
                <a:cxnLst/>
                <a:rect l="l" t="t" r="r" b="b"/>
                <a:pathLst>
                  <a:path w="3226079" h="602139">
                    <a:moveTo>
                      <a:pt x="3133369" y="602139"/>
                    </a:moveTo>
                    <a:lnTo>
                      <a:pt x="92710" y="602139"/>
                    </a:lnTo>
                    <a:cubicBezTo>
                      <a:pt x="41910" y="602139"/>
                      <a:pt x="0" y="560229"/>
                      <a:pt x="0" y="509429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132100" y="0"/>
                    </a:lnTo>
                    <a:cubicBezTo>
                      <a:pt x="3182900" y="0"/>
                      <a:pt x="3224809" y="41910"/>
                      <a:pt x="3224809" y="92710"/>
                    </a:cubicBezTo>
                    <a:lnTo>
                      <a:pt x="3224809" y="508159"/>
                    </a:lnTo>
                    <a:cubicBezTo>
                      <a:pt x="3226079" y="560229"/>
                      <a:pt x="3184169" y="602139"/>
                      <a:pt x="3133369" y="60213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he-IL" dirty="0"/>
              </a:p>
            </p:txBody>
          </p:sp>
          <p:sp>
            <p:nvSpPr>
              <p:cNvPr id="22" name="Freeform 20">
                <a:extLst>
                  <a:ext uri="{FF2B5EF4-FFF2-40B4-BE49-F238E27FC236}">
                    <a16:creationId xmlns:a16="http://schemas.microsoft.com/office/drawing/2014/main" id="{A224B995-C948-B3E0-A96F-4A00972AFCAD}"/>
                  </a:ext>
                </a:extLst>
              </p:cNvPr>
              <p:cNvSpPr/>
              <p:nvPr/>
            </p:nvSpPr>
            <p:spPr>
              <a:xfrm>
                <a:off x="0" y="0"/>
                <a:ext cx="3289579" cy="665639"/>
              </a:xfrm>
              <a:custGeom>
                <a:avLst/>
                <a:gdLst/>
                <a:ahLst/>
                <a:cxnLst/>
                <a:rect l="l" t="t" r="r" b="b"/>
                <a:pathLst>
                  <a:path w="3289579" h="665639">
                    <a:moveTo>
                      <a:pt x="3165119" y="59690"/>
                    </a:moveTo>
                    <a:cubicBezTo>
                      <a:pt x="3200679" y="59690"/>
                      <a:pt x="3229889" y="88900"/>
                      <a:pt x="3229889" y="124460"/>
                    </a:cubicBezTo>
                    <a:lnTo>
                      <a:pt x="3229889" y="541179"/>
                    </a:lnTo>
                    <a:cubicBezTo>
                      <a:pt x="3229889" y="576739"/>
                      <a:pt x="3200679" y="605949"/>
                      <a:pt x="3165119" y="605949"/>
                    </a:cubicBezTo>
                    <a:lnTo>
                      <a:pt x="124460" y="605949"/>
                    </a:lnTo>
                    <a:cubicBezTo>
                      <a:pt x="88900" y="605949"/>
                      <a:pt x="59690" y="576739"/>
                      <a:pt x="59690" y="5411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165120" y="59690"/>
                    </a:lnTo>
                    <a:moveTo>
                      <a:pt x="31651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541179"/>
                    </a:lnTo>
                    <a:cubicBezTo>
                      <a:pt x="0" y="609759"/>
                      <a:pt x="55880" y="665639"/>
                      <a:pt x="124460" y="665639"/>
                    </a:cubicBezTo>
                    <a:lnTo>
                      <a:pt x="3165120" y="665639"/>
                    </a:lnTo>
                    <a:cubicBezTo>
                      <a:pt x="3233700" y="665639"/>
                      <a:pt x="3289579" y="609759"/>
                      <a:pt x="3289579" y="541179"/>
                    </a:cubicBezTo>
                    <a:lnTo>
                      <a:pt x="3289579" y="124460"/>
                    </a:lnTo>
                    <a:cubicBezTo>
                      <a:pt x="3289579" y="55880"/>
                      <a:pt x="3233700" y="0"/>
                      <a:pt x="3165120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</p:spPr>
            <p:txBody>
              <a:bodyPr/>
              <a:lstStyle/>
              <a:p>
                <a:endParaRPr lang="he-IL" dirty="0"/>
              </a:p>
            </p:txBody>
          </p:sp>
        </p:grpSp>
        <p:sp>
          <p:nvSpPr>
            <p:cNvPr id="18" name="TextBox 21">
              <a:extLst>
                <a:ext uri="{FF2B5EF4-FFF2-40B4-BE49-F238E27FC236}">
                  <a16:creationId xmlns:a16="http://schemas.microsoft.com/office/drawing/2014/main" id="{A97CAEF5-A9C4-3DC9-4B61-7380CEEF03D8}"/>
                </a:ext>
              </a:extLst>
            </p:cNvPr>
            <p:cNvSpPr txBox="1"/>
            <p:nvPr/>
          </p:nvSpPr>
          <p:spPr>
            <a:xfrm>
              <a:off x="0" y="-473970"/>
              <a:ext cx="4184748" cy="12177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626"/>
                </a:lnSpc>
              </a:pPr>
              <a:r>
                <a:rPr lang="en-US" sz="2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 ghosts Move</a:t>
              </a:r>
            </a:p>
          </p:txBody>
        </p:sp>
      </p:grpSp>
      <p:grpSp>
        <p:nvGrpSpPr>
          <p:cNvPr id="23" name="Group 17">
            <a:extLst>
              <a:ext uri="{FF2B5EF4-FFF2-40B4-BE49-F238E27FC236}">
                <a16:creationId xmlns:a16="http://schemas.microsoft.com/office/drawing/2014/main" id="{50C67486-9C91-7F87-46CC-C9655F6C093C}"/>
              </a:ext>
            </a:extLst>
          </p:cNvPr>
          <p:cNvGrpSpPr/>
          <p:nvPr/>
        </p:nvGrpSpPr>
        <p:grpSpPr>
          <a:xfrm>
            <a:off x="4813087" y="4616535"/>
            <a:ext cx="2312910" cy="818877"/>
            <a:chOff x="0" y="-493447"/>
            <a:chExt cx="4600405" cy="1415430"/>
          </a:xfrm>
        </p:grpSpPr>
        <p:grpSp>
          <p:nvGrpSpPr>
            <p:cNvPr id="24" name="Group 18">
              <a:extLst>
                <a:ext uri="{FF2B5EF4-FFF2-40B4-BE49-F238E27FC236}">
                  <a16:creationId xmlns:a16="http://schemas.microsoft.com/office/drawing/2014/main" id="{0F9369A5-B84E-F4D5-B934-955018DA9693}"/>
                </a:ext>
              </a:extLst>
            </p:cNvPr>
            <p:cNvGrpSpPr/>
            <p:nvPr/>
          </p:nvGrpSpPr>
          <p:grpSpPr>
            <a:xfrm>
              <a:off x="0" y="0"/>
              <a:ext cx="4556428" cy="921983"/>
              <a:chOff x="0" y="0"/>
              <a:chExt cx="3289579" cy="665639"/>
            </a:xfrm>
          </p:grpSpPr>
          <p:sp>
            <p:nvSpPr>
              <p:cNvPr id="27" name="Freeform 19">
                <a:extLst>
                  <a:ext uri="{FF2B5EF4-FFF2-40B4-BE49-F238E27FC236}">
                    <a16:creationId xmlns:a16="http://schemas.microsoft.com/office/drawing/2014/main" id="{B42736D0-7AC6-8B98-F092-60C9B2184B9F}"/>
                  </a:ext>
                </a:extLst>
              </p:cNvPr>
              <p:cNvSpPr/>
              <p:nvPr/>
            </p:nvSpPr>
            <p:spPr>
              <a:xfrm>
                <a:off x="31750" y="31750"/>
                <a:ext cx="3226079" cy="602139"/>
              </a:xfrm>
              <a:custGeom>
                <a:avLst/>
                <a:gdLst/>
                <a:ahLst/>
                <a:cxnLst/>
                <a:rect l="l" t="t" r="r" b="b"/>
                <a:pathLst>
                  <a:path w="3226079" h="602139">
                    <a:moveTo>
                      <a:pt x="3133369" y="602139"/>
                    </a:moveTo>
                    <a:lnTo>
                      <a:pt x="92710" y="602139"/>
                    </a:lnTo>
                    <a:cubicBezTo>
                      <a:pt x="41910" y="602139"/>
                      <a:pt x="0" y="560229"/>
                      <a:pt x="0" y="509429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132100" y="0"/>
                    </a:lnTo>
                    <a:cubicBezTo>
                      <a:pt x="3182900" y="0"/>
                      <a:pt x="3224809" y="41910"/>
                      <a:pt x="3224809" y="92710"/>
                    </a:cubicBezTo>
                    <a:lnTo>
                      <a:pt x="3224809" y="508159"/>
                    </a:lnTo>
                    <a:cubicBezTo>
                      <a:pt x="3226079" y="560229"/>
                      <a:pt x="3184169" y="602139"/>
                      <a:pt x="3133369" y="60213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he-IL" dirty="0"/>
              </a:p>
            </p:txBody>
          </p:sp>
          <p:sp>
            <p:nvSpPr>
              <p:cNvPr id="29" name="Freeform 20">
                <a:extLst>
                  <a:ext uri="{FF2B5EF4-FFF2-40B4-BE49-F238E27FC236}">
                    <a16:creationId xmlns:a16="http://schemas.microsoft.com/office/drawing/2014/main" id="{B75C57D3-AF6E-BB09-9E01-A6C090FB5810}"/>
                  </a:ext>
                </a:extLst>
              </p:cNvPr>
              <p:cNvSpPr/>
              <p:nvPr/>
            </p:nvSpPr>
            <p:spPr>
              <a:xfrm>
                <a:off x="0" y="0"/>
                <a:ext cx="3289579" cy="665639"/>
              </a:xfrm>
              <a:custGeom>
                <a:avLst/>
                <a:gdLst/>
                <a:ahLst/>
                <a:cxnLst/>
                <a:rect l="l" t="t" r="r" b="b"/>
                <a:pathLst>
                  <a:path w="3289579" h="665639">
                    <a:moveTo>
                      <a:pt x="3165119" y="59690"/>
                    </a:moveTo>
                    <a:cubicBezTo>
                      <a:pt x="3200679" y="59690"/>
                      <a:pt x="3229889" y="88900"/>
                      <a:pt x="3229889" y="124460"/>
                    </a:cubicBezTo>
                    <a:lnTo>
                      <a:pt x="3229889" y="541179"/>
                    </a:lnTo>
                    <a:cubicBezTo>
                      <a:pt x="3229889" y="576739"/>
                      <a:pt x="3200679" y="605949"/>
                      <a:pt x="3165119" y="605949"/>
                    </a:cubicBezTo>
                    <a:lnTo>
                      <a:pt x="124460" y="605949"/>
                    </a:lnTo>
                    <a:cubicBezTo>
                      <a:pt x="88900" y="605949"/>
                      <a:pt x="59690" y="576739"/>
                      <a:pt x="59690" y="5411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165120" y="59690"/>
                    </a:lnTo>
                    <a:moveTo>
                      <a:pt x="31651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541179"/>
                    </a:lnTo>
                    <a:cubicBezTo>
                      <a:pt x="0" y="609759"/>
                      <a:pt x="55880" y="665639"/>
                      <a:pt x="124460" y="665639"/>
                    </a:cubicBezTo>
                    <a:lnTo>
                      <a:pt x="3165120" y="665639"/>
                    </a:lnTo>
                    <a:cubicBezTo>
                      <a:pt x="3233700" y="665639"/>
                      <a:pt x="3289579" y="609759"/>
                      <a:pt x="3289579" y="541179"/>
                    </a:cubicBezTo>
                    <a:lnTo>
                      <a:pt x="3289579" y="124460"/>
                    </a:lnTo>
                    <a:cubicBezTo>
                      <a:pt x="3289579" y="55880"/>
                      <a:pt x="3233700" y="0"/>
                      <a:pt x="3165120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</p:spPr>
            <p:txBody>
              <a:bodyPr/>
              <a:lstStyle/>
              <a:p>
                <a:endParaRPr lang="he-IL" dirty="0"/>
              </a:p>
            </p:txBody>
          </p:sp>
        </p:grpSp>
        <p:sp>
          <p:nvSpPr>
            <p:cNvPr id="25" name="TextBox 21">
              <a:extLst>
                <a:ext uri="{FF2B5EF4-FFF2-40B4-BE49-F238E27FC236}">
                  <a16:creationId xmlns:a16="http://schemas.microsoft.com/office/drawing/2014/main" id="{994433B0-A675-02A5-C200-93F108F03F2E}"/>
                </a:ext>
              </a:extLst>
            </p:cNvPr>
            <p:cNvSpPr txBox="1"/>
            <p:nvPr/>
          </p:nvSpPr>
          <p:spPr>
            <a:xfrm>
              <a:off x="43977" y="-493447"/>
              <a:ext cx="4556428" cy="1217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26"/>
                </a:lnSpc>
              </a:pPr>
              <a:r>
                <a:rPr lang="en-US" sz="2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Square Object</a:t>
              </a:r>
            </a:p>
          </p:txBody>
        </p:sp>
      </p:grpSp>
      <p:grpSp>
        <p:nvGrpSpPr>
          <p:cNvPr id="30" name="Group 17">
            <a:extLst>
              <a:ext uri="{FF2B5EF4-FFF2-40B4-BE49-F238E27FC236}">
                <a16:creationId xmlns:a16="http://schemas.microsoft.com/office/drawing/2014/main" id="{B889380F-B56A-DE3F-02C1-CB9AED5754E6}"/>
              </a:ext>
            </a:extLst>
          </p:cNvPr>
          <p:cNvGrpSpPr/>
          <p:nvPr/>
        </p:nvGrpSpPr>
        <p:grpSpPr>
          <a:xfrm>
            <a:off x="7550590" y="4616535"/>
            <a:ext cx="2292271" cy="818877"/>
            <a:chOff x="-2926" y="-493447"/>
            <a:chExt cx="4559354" cy="1415430"/>
          </a:xfrm>
        </p:grpSpPr>
        <p:grpSp>
          <p:nvGrpSpPr>
            <p:cNvPr id="31" name="Group 18">
              <a:extLst>
                <a:ext uri="{FF2B5EF4-FFF2-40B4-BE49-F238E27FC236}">
                  <a16:creationId xmlns:a16="http://schemas.microsoft.com/office/drawing/2014/main" id="{B6EF4D0D-129D-2405-2E2C-054668ABA2E1}"/>
                </a:ext>
              </a:extLst>
            </p:cNvPr>
            <p:cNvGrpSpPr/>
            <p:nvPr/>
          </p:nvGrpSpPr>
          <p:grpSpPr>
            <a:xfrm>
              <a:off x="0" y="0"/>
              <a:ext cx="4556428" cy="921983"/>
              <a:chOff x="0" y="0"/>
              <a:chExt cx="3289579" cy="665639"/>
            </a:xfrm>
          </p:grpSpPr>
          <p:sp>
            <p:nvSpPr>
              <p:cNvPr id="34" name="Freeform 19">
                <a:extLst>
                  <a:ext uri="{FF2B5EF4-FFF2-40B4-BE49-F238E27FC236}">
                    <a16:creationId xmlns:a16="http://schemas.microsoft.com/office/drawing/2014/main" id="{5939F282-7D4A-B390-CCB7-BD3F7E68CAF1}"/>
                  </a:ext>
                </a:extLst>
              </p:cNvPr>
              <p:cNvSpPr/>
              <p:nvPr/>
            </p:nvSpPr>
            <p:spPr>
              <a:xfrm>
                <a:off x="31750" y="31750"/>
                <a:ext cx="3226079" cy="602139"/>
              </a:xfrm>
              <a:custGeom>
                <a:avLst/>
                <a:gdLst/>
                <a:ahLst/>
                <a:cxnLst/>
                <a:rect l="l" t="t" r="r" b="b"/>
                <a:pathLst>
                  <a:path w="3226079" h="602139">
                    <a:moveTo>
                      <a:pt x="3133369" y="602139"/>
                    </a:moveTo>
                    <a:lnTo>
                      <a:pt x="92710" y="602139"/>
                    </a:lnTo>
                    <a:cubicBezTo>
                      <a:pt x="41910" y="602139"/>
                      <a:pt x="0" y="560229"/>
                      <a:pt x="0" y="509429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132100" y="0"/>
                    </a:lnTo>
                    <a:cubicBezTo>
                      <a:pt x="3182900" y="0"/>
                      <a:pt x="3224809" y="41910"/>
                      <a:pt x="3224809" y="92710"/>
                    </a:cubicBezTo>
                    <a:lnTo>
                      <a:pt x="3224809" y="508159"/>
                    </a:lnTo>
                    <a:cubicBezTo>
                      <a:pt x="3226079" y="560229"/>
                      <a:pt x="3184169" y="602139"/>
                      <a:pt x="3133369" y="60213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he-IL" dirty="0"/>
              </a:p>
            </p:txBody>
          </p:sp>
          <p:sp>
            <p:nvSpPr>
              <p:cNvPr id="36" name="Freeform 20">
                <a:extLst>
                  <a:ext uri="{FF2B5EF4-FFF2-40B4-BE49-F238E27FC236}">
                    <a16:creationId xmlns:a16="http://schemas.microsoft.com/office/drawing/2014/main" id="{248C2CA7-C678-74FE-EDBF-2BBA0978C3D6}"/>
                  </a:ext>
                </a:extLst>
              </p:cNvPr>
              <p:cNvSpPr/>
              <p:nvPr/>
            </p:nvSpPr>
            <p:spPr>
              <a:xfrm>
                <a:off x="0" y="0"/>
                <a:ext cx="3289579" cy="665639"/>
              </a:xfrm>
              <a:custGeom>
                <a:avLst/>
                <a:gdLst/>
                <a:ahLst/>
                <a:cxnLst/>
                <a:rect l="l" t="t" r="r" b="b"/>
                <a:pathLst>
                  <a:path w="3289579" h="665639">
                    <a:moveTo>
                      <a:pt x="3165119" y="59690"/>
                    </a:moveTo>
                    <a:cubicBezTo>
                      <a:pt x="3200679" y="59690"/>
                      <a:pt x="3229889" y="88900"/>
                      <a:pt x="3229889" y="124460"/>
                    </a:cubicBezTo>
                    <a:lnTo>
                      <a:pt x="3229889" y="541179"/>
                    </a:lnTo>
                    <a:cubicBezTo>
                      <a:pt x="3229889" y="576739"/>
                      <a:pt x="3200679" y="605949"/>
                      <a:pt x="3165119" y="605949"/>
                    </a:cubicBezTo>
                    <a:lnTo>
                      <a:pt x="124460" y="605949"/>
                    </a:lnTo>
                    <a:cubicBezTo>
                      <a:pt x="88900" y="605949"/>
                      <a:pt x="59690" y="576739"/>
                      <a:pt x="59690" y="5411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165120" y="59690"/>
                    </a:lnTo>
                    <a:moveTo>
                      <a:pt x="31651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541179"/>
                    </a:lnTo>
                    <a:cubicBezTo>
                      <a:pt x="0" y="609759"/>
                      <a:pt x="55880" y="665639"/>
                      <a:pt x="124460" y="665639"/>
                    </a:cubicBezTo>
                    <a:lnTo>
                      <a:pt x="3165120" y="665639"/>
                    </a:lnTo>
                    <a:cubicBezTo>
                      <a:pt x="3233700" y="665639"/>
                      <a:pt x="3289579" y="609759"/>
                      <a:pt x="3289579" y="541179"/>
                    </a:cubicBezTo>
                    <a:lnTo>
                      <a:pt x="3289579" y="124460"/>
                    </a:lnTo>
                    <a:cubicBezTo>
                      <a:pt x="3289579" y="55880"/>
                      <a:pt x="3233700" y="0"/>
                      <a:pt x="3165120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</p:spPr>
            <p:txBody>
              <a:bodyPr/>
              <a:lstStyle/>
              <a:p>
                <a:endParaRPr lang="he-IL" dirty="0"/>
              </a:p>
            </p:txBody>
          </p:sp>
        </p:grpSp>
        <p:sp>
          <p:nvSpPr>
            <p:cNvPr id="32" name="TextBox 21">
              <a:extLst>
                <a:ext uri="{FF2B5EF4-FFF2-40B4-BE49-F238E27FC236}">
                  <a16:creationId xmlns:a16="http://schemas.microsoft.com/office/drawing/2014/main" id="{DE15305C-75A6-6E89-94C1-4F084D720A1C}"/>
                </a:ext>
              </a:extLst>
            </p:cNvPr>
            <p:cNvSpPr txBox="1"/>
            <p:nvPr/>
          </p:nvSpPr>
          <p:spPr>
            <a:xfrm>
              <a:off x="-2926" y="-493447"/>
              <a:ext cx="4556428" cy="1217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26"/>
                </a:lnSpc>
              </a:pPr>
              <a:r>
                <a:rPr lang="en-US" sz="2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Ghosts </a:t>
              </a:r>
              <a:r>
                <a:rPr lang="en-US" sz="2400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bimap</a:t>
              </a:r>
              <a:endParaRPr lang="en-US" sz="2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124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2FE0FA2-B10C-4B9F-B9CC-E5D9AD400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314048">
            <a:off x="-271537" y="-884980"/>
            <a:ext cx="12642772" cy="6248341"/>
          </a:xfrm>
          <a:custGeom>
            <a:avLst/>
            <a:gdLst>
              <a:gd name="connsiteX0" fmla="*/ 12642772 w 12642772"/>
              <a:gd name="connsiteY0" fmla="*/ 4432052 h 6248341"/>
              <a:gd name="connsiteX1" fmla="*/ 586822 w 12642772"/>
              <a:gd name="connsiteY1" fmla="*/ 6248341 h 6248341"/>
              <a:gd name="connsiteX2" fmla="*/ 0 w 12642772"/>
              <a:gd name="connsiteY2" fmla="*/ 2394542 h 6248341"/>
              <a:gd name="connsiteX3" fmla="*/ 52893 w 12642772"/>
              <a:gd name="connsiteY3" fmla="*/ 2306669 h 6248341"/>
              <a:gd name="connsiteX4" fmla="*/ 131535 w 12642772"/>
              <a:gd name="connsiteY4" fmla="*/ 2293621 h 6248341"/>
              <a:gd name="connsiteX5" fmla="*/ 244153 w 12642772"/>
              <a:gd name="connsiteY5" fmla="*/ 2272261 h 6248341"/>
              <a:gd name="connsiteX6" fmla="*/ 324401 w 12642772"/>
              <a:gd name="connsiteY6" fmla="*/ 2233208 h 6248341"/>
              <a:gd name="connsiteX7" fmla="*/ 463569 w 12642772"/>
              <a:gd name="connsiteY7" fmla="*/ 2158308 h 6248341"/>
              <a:gd name="connsiteX8" fmla="*/ 582537 w 12642772"/>
              <a:gd name="connsiteY8" fmla="*/ 2095961 h 6248341"/>
              <a:gd name="connsiteX9" fmla="*/ 638937 w 12642772"/>
              <a:gd name="connsiteY9" fmla="*/ 2008169 h 6248341"/>
              <a:gd name="connsiteX10" fmla="*/ 749855 w 12642772"/>
              <a:gd name="connsiteY10" fmla="*/ 1936088 h 6248341"/>
              <a:gd name="connsiteX11" fmla="*/ 856553 w 12642772"/>
              <a:gd name="connsiteY11" fmla="*/ 1892728 h 6248341"/>
              <a:gd name="connsiteX12" fmla="*/ 939338 w 12642772"/>
              <a:gd name="connsiteY12" fmla="*/ 1863906 h 6248341"/>
              <a:gd name="connsiteX13" fmla="*/ 987836 w 12642772"/>
              <a:gd name="connsiteY13" fmla="*/ 1848470 h 6248341"/>
              <a:gd name="connsiteX14" fmla="*/ 1086094 w 12642772"/>
              <a:gd name="connsiteY14" fmla="*/ 1834336 h 6248341"/>
              <a:gd name="connsiteX15" fmla="*/ 1155607 w 12642772"/>
              <a:gd name="connsiteY15" fmla="*/ 1814299 h 6248341"/>
              <a:gd name="connsiteX16" fmla="*/ 1219621 w 12642772"/>
              <a:gd name="connsiteY16" fmla="*/ 1774472 h 6248341"/>
              <a:gd name="connsiteX17" fmla="*/ 1275113 w 12642772"/>
              <a:gd name="connsiteY17" fmla="*/ 1734756 h 6248341"/>
              <a:gd name="connsiteX18" fmla="*/ 1337800 w 12642772"/>
              <a:gd name="connsiteY18" fmla="*/ 1684579 h 6248341"/>
              <a:gd name="connsiteX19" fmla="*/ 1526287 w 12642772"/>
              <a:gd name="connsiteY19" fmla="*/ 1602057 h 6248341"/>
              <a:gd name="connsiteX20" fmla="*/ 1579126 w 12642772"/>
              <a:gd name="connsiteY20" fmla="*/ 1559561 h 6248341"/>
              <a:gd name="connsiteX21" fmla="*/ 1651242 w 12642772"/>
              <a:gd name="connsiteY21" fmla="*/ 1546569 h 6248341"/>
              <a:gd name="connsiteX22" fmla="*/ 1712038 w 12642772"/>
              <a:gd name="connsiteY22" fmla="*/ 1533432 h 6248341"/>
              <a:gd name="connsiteX23" fmla="*/ 1758402 w 12642772"/>
              <a:gd name="connsiteY23" fmla="*/ 1525816 h 6248341"/>
              <a:gd name="connsiteX24" fmla="*/ 1831776 w 12642772"/>
              <a:gd name="connsiteY24" fmla="*/ 1504679 h 6248341"/>
              <a:gd name="connsiteX25" fmla="*/ 1963032 w 12642772"/>
              <a:gd name="connsiteY25" fmla="*/ 1472999 h 6248341"/>
              <a:gd name="connsiteX26" fmla="*/ 2006520 w 12642772"/>
              <a:gd name="connsiteY26" fmla="*/ 1464281 h 6248341"/>
              <a:gd name="connsiteX27" fmla="*/ 2049195 w 12642772"/>
              <a:gd name="connsiteY27" fmla="*/ 1459572 h 6248341"/>
              <a:gd name="connsiteX28" fmla="*/ 2125117 w 12642772"/>
              <a:gd name="connsiteY28" fmla="*/ 1432093 h 6248341"/>
              <a:gd name="connsiteX29" fmla="*/ 2234987 w 12642772"/>
              <a:gd name="connsiteY29" fmla="*/ 1408543 h 6248341"/>
              <a:gd name="connsiteX30" fmla="*/ 2349979 w 12642772"/>
              <a:gd name="connsiteY30" fmla="*/ 1370325 h 6248341"/>
              <a:gd name="connsiteX31" fmla="*/ 2490342 w 12642772"/>
              <a:gd name="connsiteY31" fmla="*/ 1337371 h 6248341"/>
              <a:gd name="connsiteX32" fmla="*/ 2721983 w 12642772"/>
              <a:gd name="connsiteY32" fmla="*/ 1255221 h 6248341"/>
              <a:gd name="connsiteX33" fmla="*/ 2740778 w 12642772"/>
              <a:gd name="connsiteY33" fmla="*/ 1232389 h 6248341"/>
              <a:gd name="connsiteX34" fmla="*/ 2772006 w 12642772"/>
              <a:gd name="connsiteY34" fmla="*/ 1218123 h 6248341"/>
              <a:gd name="connsiteX35" fmla="*/ 2850754 w 12642772"/>
              <a:gd name="connsiteY35" fmla="*/ 1180094 h 6248341"/>
              <a:gd name="connsiteX36" fmla="*/ 2872381 w 12642772"/>
              <a:gd name="connsiteY36" fmla="*/ 1159349 h 6248341"/>
              <a:gd name="connsiteX37" fmla="*/ 2877664 w 12642772"/>
              <a:gd name="connsiteY37" fmla="*/ 1153429 h 6248341"/>
              <a:gd name="connsiteX38" fmla="*/ 2898982 w 12642772"/>
              <a:gd name="connsiteY38" fmla="*/ 1143332 h 6248341"/>
              <a:gd name="connsiteX39" fmla="*/ 2900154 w 12642772"/>
              <a:gd name="connsiteY39" fmla="*/ 1144257 h 6248341"/>
              <a:gd name="connsiteX40" fmla="*/ 2913224 w 12642772"/>
              <a:gd name="connsiteY40" fmla="*/ 1144530 h 6248341"/>
              <a:gd name="connsiteX41" fmla="*/ 2936660 w 12642772"/>
              <a:gd name="connsiteY41" fmla="*/ 1142412 h 6248341"/>
              <a:gd name="connsiteX42" fmla="*/ 2997572 w 12642772"/>
              <a:gd name="connsiteY42" fmla="*/ 1141831 h 6248341"/>
              <a:gd name="connsiteX43" fmla="*/ 3044472 w 12642772"/>
              <a:gd name="connsiteY43" fmla="*/ 1131369 h 6248341"/>
              <a:gd name="connsiteX44" fmla="*/ 3044790 w 12642772"/>
              <a:gd name="connsiteY44" fmla="*/ 1131569 h 6248341"/>
              <a:gd name="connsiteX45" fmla="*/ 3053469 w 12642772"/>
              <a:gd name="connsiteY45" fmla="*/ 1129009 h 6248341"/>
              <a:gd name="connsiteX46" fmla="*/ 3058924 w 12642772"/>
              <a:gd name="connsiteY46" fmla="*/ 1126056 h 6248341"/>
              <a:gd name="connsiteX47" fmla="*/ 3074299 w 12642772"/>
              <a:gd name="connsiteY47" fmla="*/ 1120405 h 6248341"/>
              <a:gd name="connsiteX48" fmla="*/ 3080657 w 12642772"/>
              <a:gd name="connsiteY48" fmla="*/ 1120171 h 6248341"/>
              <a:gd name="connsiteX49" fmla="*/ 3085901 w 12642772"/>
              <a:gd name="connsiteY49" fmla="*/ 1121681 h 6248341"/>
              <a:gd name="connsiteX50" fmla="*/ 3109448 w 12642772"/>
              <a:gd name="connsiteY50" fmla="*/ 1097576 h 6248341"/>
              <a:gd name="connsiteX51" fmla="*/ 3120280 w 12642772"/>
              <a:gd name="connsiteY51" fmla="*/ 1092673 h 6248341"/>
              <a:gd name="connsiteX52" fmla="*/ 3151969 w 12642772"/>
              <a:gd name="connsiteY52" fmla="*/ 1093148 h 6248341"/>
              <a:gd name="connsiteX53" fmla="*/ 3156202 w 12642772"/>
              <a:gd name="connsiteY53" fmla="*/ 1091941 h 6248341"/>
              <a:gd name="connsiteX54" fmla="*/ 3218578 w 12642772"/>
              <a:gd name="connsiteY54" fmla="*/ 1084695 h 6248341"/>
              <a:gd name="connsiteX55" fmla="*/ 3291572 w 12642772"/>
              <a:gd name="connsiteY55" fmla="*/ 1074108 h 6248341"/>
              <a:gd name="connsiteX56" fmla="*/ 3335322 w 12642772"/>
              <a:gd name="connsiteY56" fmla="*/ 1065344 h 6248341"/>
              <a:gd name="connsiteX57" fmla="*/ 3444471 w 12642772"/>
              <a:gd name="connsiteY57" fmla="*/ 1040037 h 6248341"/>
              <a:gd name="connsiteX58" fmla="*/ 3516736 w 12642772"/>
              <a:gd name="connsiteY58" fmla="*/ 1044495 h 6248341"/>
              <a:gd name="connsiteX59" fmla="*/ 3529913 w 12642772"/>
              <a:gd name="connsiteY59" fmla="*/ 1036395 h 6248341"/>
              <a:gd name="connsiteX60" fmla="*/ 3534215 w 12642772"/>
              <a:gd name="connsiteY60" fmla="*/ 1032644 h 6248341"/>
              <a:gd name="connsiteX61" fmla="*/ 3541901 w 12642772"/>
              <a:gd name="connsiteY61" fmla="*/ 1028655 h 6248341"/>
              <a:gd name="connsiteX62" fmla="*/ 3542297 w 12642772"/>
              <a:gd name="connsiteY62" fmla="*/ 1028781 h 6248341"/>
              <a:gd name="connsiteX63" fmla="*/ 3549091 w 12642772"/>
              <a:gd name="connsiteY63" fmla="*/ 1024603 h 6248341"/>
              <a:gd name="connsiteX64" fmla="*/ 3668564 w 12642772"/>
              <a:gd name="connsiteY64" fmla="*/ 992085 h 6248341"/>
              <a:gd name="connsiteX65" fmla="*/ 3681760 w 12642772"/>
              <a:gd name="connsiteY65" fmla="*/ 989897 h 6248341"/>
              <a:gd name="connsiteX66" fmla="*/ 3683298 w 12642772"/>
              <a:gd name="connsiteY66" fmla="*/ 990533 h 6248341"/>
              <a:gd name="connsiteX67" fmla="*/ 3701238 w 12642772"/>
              <a:gd name="connsiteY67" fmla="*/ 978370 h 6248341"/>
              <a:gd name="connsiteX68" fmla="*/ 3727029 w 12642772"/>
              <a:gd name="connsiteY68" fmla="*/ 982634 h 6248341"/>
              <a:gd name="connsiteX69" fmla="*/ 3827462 w 12642772"/>
              <a:gd name="connsiteY69" fmla="*/ 983777 h 6248341"/>
              <a:gd name="connsiteX70" fmla="*/ 3939255 w 12642772"/>
              <a:gd name="connsiteY70" fmla="*/ 962526 h 6248341"/>
              <a:gd name="connsiteX71" fmla="*/ 3976764 w 12642772"/>
              <a:gd name="connsiteY71" fmla="*/ 943975 h 6248341"/>
              <a:gd name="connsiteX72" fmla="*/ 4039745 w 12642772"/>
              <a:gd name="connsiteY72" fmla="*/ 913576 h 6248341"/>
              <a:gd name="connsiteX73" fmla="*/ 4081478 w 12642772"/>
              <a:gd name="connsiteY73" fmla="*/ 863744 h 6248341"/>
              <a:gd name="connsiteX74" fmla="*/ 4136255 w 12642772"/>
              <a:gd name="connsiteY74" fmla="*/ 849070 h 6248341"/>
              <a:gd name="connsiteX75" fmla="*/ 4155885 w 12642772"/>
              <a:gd name="connsiteY75" fmla="*/ 880724 h 6248341"/>
              <a:gd name="connsiteX76" fmla="*/ 4212239 w 12642772"/>
              <a:gd name="connsiteY76" fmla="*/ 853648 h 6248341"/>
              <a:gd name="connsiteX77" fmla="*/ 4296968 w 12642772"/>
              <a:gd name="connsiteY77" fmla="*/ 808725 h 6248341"/>
              <a:gd name="connsiteX78" fmla="*/ 4347619 w 12642772"/>
              <a:gd name="connsiteY78" fmla="*/ 791871 h 6248341"/>
              <a:gd name="connsiteX79" fmla="*/ 4484035 w 12642772"/>
              <a:gd name="connsiteY79" fmla="*/ 736001 h 6248341"/>
              <a:gd name="connsiteX80" fmla="*/ 4619194 w 12642772"/>
              <a:gd name="connsiteY80" fmla="*/ 672546 h 6248341"/>
              <a:gd name="connsiteX81" fmla="*/ 4648276 w 12642772"/>
              <a:gd name="connsiteY81" fmla="*/ 677255 h 6248341"/>
              <a:gd name="connsiteX82" fmla="*/ 4658535 w 12642772"/>
              <a:gd name="connsiteY82" fmla="*/ 658404 h 6248341"/>
              <a:gd name="connsiteX83" fmla="*/ 4684435 w 12642772"/>
              <a:gd name="connsiteY83" fmla="*/ 658040 h 6248341"/>
              <a:gd name="connsiteX84" fmla="*/ 4685966 w 12642772"/>
              <a:gd name="connsiteY84" fmla="*/ 659300 h 6248341"/>
              <a:gd name="connsiteX85" fmla="*/ 4773323 w 12642772"/>
              <a:gd name="connsiteY85" fmla="*/ 620033 h 6248341"/>
              <a:gd name="connsiteX86" fmla="*/ 4789881 w 12642772"/>
              <a:gd name="connsiteY86" fmla="*/ 612833 h 6248341"/>
              <a:gd name="connsiteX87" fmla="*/ 4793116 w 12642772"/>
              <a:gd name="connsiteY87" fmla="*/ 606807 h 6248341"/>
              <a:gd name="connsiteX88" fmla="*/ 4818294 w 12642772"/>
              <a:gd name="connsiteY88" fmla="*/ 598208 h 6248341"/>
              <a:gd name="connsiteX89" fmla="*/ 4889379 w 12642772"/>
              <a:gd name="connsiteY89" fmla="*/ 574856 h 6248341"/>
              <a:gd name="connsiteX90" fmla="*/ 4967000 w 12642772"/>
              <a:gd name="connsiteY90" fmla="*/ 563548 h 6248341"/>
              <a:gd name="connsiteX91" fmla="*/ 5011397 w 12642772"/>
              <a:gd name="connsiteY91" fmla="*/ 546508 h 6248341"/>
              <a:gd name="connsiteX92" fmla="*/ 5017511 w 12642772"/>
              <a:gd name="connsiteY92" fmla="*/ 542737 h 6248341"/>
              <a:gd name="connsiteX93" fmla="*/ 5022951 w 12642772"/>
              <a:gd name="connsiteY93" fmla="*/ 543578 h 6248341"/>
              <a:gd name="connsiteX94" fmla="*/ 5028686 w 12642772"/>
              <a:gd name="connsiteY94" fmla="*/ 550797 h 6248341"/>
              <a:gd name="connsiteX95" fmla="*/ 5055222 w 12642772"/>
              <a:gd name="connsiteY95" fmla="*/ 551685 h 6248341"/>
              <a:gd name="connsiteX96" fmla="*/ 5058043 w 12642772"/>
              <a:gd name="connsiteY96" fmla="*/ 549365 h 6248341"/>
              <a:gd name="connsiteX97" fmla="*/ 5080769 w 12642772"/>
              <a:gd name="connsiteY97" fmla="*/ 559110 h 6248341"/>
              <a:gd name="connsiteX98" fmla="*/ 5100831 w 12642772"/>
              <a:gd name="connsiteY98" fmla="*/ 578170 h 6248341"/>
              <a:gd name="connsiteX99" fmla="*/ 5323302 w 12642772"/>
              <a:gd name="connsiteY99" fmla="*/ 551607 h 6248341"/>
              <a:gd name="connsiteX100" fmla="*/ 5524173 w 12642772"/>
              <a:gd name="connsiteY100" fmla="*/ 623428 h 6248341"/>
              <a:gd name="connsiteX101" fmla="*/ 5644692 w 12642772"/>
              <a:gd name="connsiteY101" fmla="*/ 606574 h 6248341"/>
              <a:gd name="connsiteX102" fmla="*/ 5984259 w 12642772"/>
              <a:gd name="connsiteY102" fmla="*/ 559264 h 6248341"/>
              <a:gd name="connsiteX103" fmla="*/ 6059790 w 12642772"/>
              <a:gd name="connsiteY103" fmla="*/ 538457 h 6248341"/>
              <a:gd name="connsiteX104" fmla="*/ 6130495 w 12642772"/>
              <a:gd name="connsiteY104" fmla="*/ 565308 h 6248341"/>
              <a:gd name="connsiteX105" fmla="*/ 6157089 w 12642772"/>
              <a:gd name="connsiteY105" fmla="*/ 547229 h 6248341"/>
              <a:gd name="connsiteX106" fmla="*/ 6161628 w 12642772"/>
              <a:gd name="connsiteY106" fmla="*/ 543616 h 6248341"/>
              <a:gd name="connsiteX107" fmla="*/ 6180804 w 12642772"/>
              <a:gd name="connsiteY107" fmla="*/ 539939 h 6248341"/>
              <a:gd name="connsiteX108" fmla="*/ 6184951 w 12642772"/>
              <a:gd name="connsiteY108" fmla="*/ 525424 h 6248341"/>
              <a:gd name="connsiteX109" fmla="*/ 6212909 w 12642772"/>
              <a:gd name="connsiteY109" fmla="*/ 510232 h 6248341"/>
              <a:gd name="connsiteX110" fmla="*/ 6248556 w 12642772"/>
              <a:gd name="connsiteY110" fmla="*/ 507226 h 6248341"/>
              <a:gd name="connsiteX111" fmla="*/ 6419167 w 12642772"/>
              <a:gd name="connsiteY111" fmla="*/ 508015 h 6248341"/>
              <a:gd name="connsiteX112" fmla="*/ 6520553 w 12642772"/>
              <a:gd name="connsiteY112" fmla="*/ 499890 h 6248341"/>
              <a:gd name="connsiteX113" fmla="*/ 6557985 w 12642772"/>
              <a:gd name="connsiteY113" fmla="*/ 483298 h 6248341"/>
              <a:gd name="connsiteX114" fmla="*/ 6610986 w 12642772"/>
              <a:gd name="connsiteY114" fmla="*/ 469207 h 6248341"/>
              <a:gd name="connsiteX115" fmla="*/ 6703685 w 12642772"/>
              <a:gd name="connsiteY115" fmla="*/ 433885 h 6248341"/>
              <a:gd name="connsiteX116" fmla="*/ 6829686 w 12642772"/>
              <a:gd name="connsiteY116" fmla="*/ 404609 h 6248341"/>
              <a:gd name="connsiteX117" fmla="*/ 6926071 w 12642772"/>
              <a:gd name="connsiteY117" fmla="*/ 440952 h 6248341"/>
              <a:gd name="connsiteX118" fmla="*/ 6933459 w 12642772"/>
              <a:gd name="connsiteY118" fmla="*/ 430117 h 6248341"/>
              <a:gd name="connsiteX119" fmla="*/ 6997730 w 12642772"/>
              <a:gd name="connsiteY119" fmla="*/ 427075 h 6248341"/>
              <a:gd name="connsiteX120" fmla="*/ 7228068 w 12642772"/>
              <a:gd name="connsiteY120" fmla="*/ 485987 h 6248341"/>
              <a:gd name="connsiteX121" fmla="*/ 7353524 w 12642772"/>
              <a:gd name="connsiteY121" fmla="*/ 478122 h 6248341"/>
              <a:gd name="connsiteX122" fmla="*/ 7397216 w 12642772"/>
              <a:gd name="connsiteY122" fmla="*/ 464113 h 6248341"/>
              <a:gd name="connsiteX123" fmla="*/ 7470470 w 12642772"/>
              <a:gd name="connsiteY123" fmla="*/ 441338 h 6248341"/>
              <a:gd name="connsiteX124" fmla="*/ 7523162 w 12642772"/>
              <a:gd name="connsiteY124" fmla="*/ 396692 h 6248341"/>
              <a:gd name="connsiteX125" fmla="*/ 7585229 w 12642772"/>
              <a:gd name="connsiteY125" fmla="*/ 388596 h 6248341"/>
              <a:gd name="connsiteX126" fmla="*/ 7602312 w 12642772"/>
              <a:gd name="connsiteY126" fmla="*/ 422441 h 6248341"/>
              <a:gd name="connsiteX127" fmla="*/ 7667842 w 12642772"/>
              <a:gd name="connsiteY127" fmla="*/ 402184 h 6248341"/>
              <a:gd name="connsiteX128" fmla="*/ 7766955 w 12642772"/>
              <a:gd name="connsiteY128" fmla="*/ 367538 h 6248341"/>
              <a:gd name="connsiteX129" fmla="*/ 7824808 w 12642772"/>
              <a:gd name="connsiteY129" fmla="*/ 356782 h 6248341"/>
              <a:gd name="connsiteX130" fmla="*/ 7982082 w 12642772"/>
              <a:gd name="connsiteY130" fmla="*/ 317381 h 6248341"/>
              <a:gd name="connsiteX131" fmla="*/ 8139042 w 12642772"/>
              <a:gd name="connsiteY131" fmla="*/ 270278 h 6248341"/>
              <a:gd name="connsiteX132" fmla="*/ 8188479 w 12642772"/>
              <a:gd name="connsiteY132" fmla="*/ 250893 h 6248341"/>
              <a:gd name="connsiteX133" fmla="*/ 8197460 w 12642772"/>
              <a:gd name="connsiteY133" fmla="*/ 227412 h 6248341"/>
              <a:gd name="connsiteX134" fmla="*/ 8236543 w 12642772"/>
              <a:gd name="connsiteY134" fmla="*/ 231896 h 6248341"/>
              <a:gd name="connsiteX135" fmla="*/ 8288656 w 12642772"/>
              <a:gd name="connsiteY135" fmla="*/ 233518 h 6248341"/>
              <a:gd name="connsiteX136" fmla="*/ 8365194 w 12642772"/>
              <a:gd name="connsiteY136" fmla="*/ 255354 h 6248341"/>
              <a:gd name="connsiteX137" fmla="*/ 8371093 w 12642772"/>
              <a:gd name="connsiteY137" fmla="*/ 253056 h 6248341"/>
              <a:gd name="connsiteX138" fmla="*/ 8380079 w 12642772"/>
              <a:gd name="connsiteY138" fmla="*/ 251533 h 6248341"/>
              <a:gd name="connsiteX139" fmla="*/ 8380352 w 12642772"/>
              <a:gd name="connsiteY139" fmla="*/ 251771 h 6248341"/>
              <a:gd name="connsiteX140" fmla="*/ 8388670 w 12642772"/>
              <a:gd name="connsiteY140" fmla="*/ 249803 h 6248341"/>
              <a:gd name="connsiteX141" fmla="*/ 8439400 w 12642772"/>
              <a:gd name="connsiteY141" fmla="*/ 252189 h 6248341"/>
              <a:gd name="connsiteX142" fmla="*/ 8502127 w 12642772"/>
              <a:gd name="connsiteY142" fmla="*/ 246524 h 6248341"/>
              <a:gd name="connsiteX143" fmla="*/ 8575600 w 12642772"/>
              <a:gd name="connsiteY143" fmla="*/ 247912 h 6248341"/>
              <a:gd name="connsiteX144" fmla="*/ 8609423 w 12642772"/>
              <a:gd name="connsiteY144" fmla="*/ 225288 h 6248341"/>
              <a:gd name="connsiteX145" fmla="*/ 8628794 w 12642772"/>
              <a:gd name="connsiteY145" fmla="*/ 220632 h 6248341"/>
              <a:gd name="connsiteX146" fmla="*/ 8631243 w 12642772"/>
              <a:gd name="connsiteY146" fmla="*/ 221270 h 6248341"/>
              <a:gd name="connsiteX147" fmla="*/ 8708752 w 12642772"/>
              <a:gd name="connsiteY147" fmla="*/ 203517 h 6248341"/>
              <a:gd name="connsiteX148" fmla="*/ 8825952 w 12642772"/>
              <a:gd name="connsiteY148" fmla="*/ 177822 h 6248341"/>
              <a:gd name="connsiteX149" fmla="*/ 8862166 w 12642772"/>
              <a:gd name="connsiteY149" fmla="*/ 170735 h 6248341"/>
              <a:gd name="connsiteX150" fmla="*/ 8884490 w 12642772"/>
              <a:gd name="connsiteY150" fmla="*/ 165616 h 6248341"/>
              <a:gd name="connsiteX151" fmla="*/ 8918298 w 12642772"/>
              <a:gd name="connsiteY151" fmla="*/ 194546 h 6248341"/>
              <a:gd name="connsiteX152" fmla="*/ 8948572 w 12642772"/>
              <a:gd name="connsiteY152" fmla="*/ 207940 h 6248341"/>
              <a:gd name="connsiteX153" fmla="*/ 9104724 w 12642772"/>
              <a:gd name="connsiteY153" fmla="*/ 178319 h 6248341"/>
              <a:gd name="connsiteX154" fmla="*/ 9198328 w 12642772"/>
              <a:gd name="connsiteY154" fmla="*/ 159122 h 6248341"/>
              <a:gd name="connsiteX155" fmla="*/ 9339412 w 12642772"/>
              <a:gd name="connsiteY155" fmla="*/ 203422 h 6248341"/>
              <a:gd name="connsiteX156" fmla="*/ 9409165 w 12642772"/>
              <a:gd name="connsiteY156" fmla="*/ 216989 h 6248341"/>
              <a:gd name="connsiteX157" fmla="*/ 9516379 w 12642772"/>
              <a:gd name="connsiteY157" fmla="*/ 220757 h 6248341"/>
              <a:gd name="connsiteX158" fmla="*/ 9615958 w 12642772"/>
              <a:gd name="connsiteY158" fmla="*/ 196389 h 6248341"/>
              <a:gd name="connsiteX159" fmla="*/ 9860346 w 12642772"/>
              <a:gd name="connsiteY159" fmla="*/ 177067 h 6248341"/>
              <a:gd name="connsiteX160" fmla="*/ 10071193 w 12642772"/>
              <a:gd name="connsiteY160" fmla="*/ 142345 h 6248341"/>
              <a:gd name="connsiteX161" fmla="*/ 10270876 w 12642772"/>
              <a:gd name="connsiteY161" fmla="*/ 164464 h 6248341"/>
              <a:gd name="connsiteX162" fmla="*/ 10338607 w 12642772"/>
              <a:gd name="connsiteY162" fmla="*/ 202846 h 6248341"/>
              <a:gd name="connsiteX163" fmla="*/ 10370927 w 12642772"/>
              <a:gd name="connsiteY163" fmla="*/ 198630 h 6248341"/>
              <a:gd name="connsiteX164" fmla="*/ 10423650 w 12642772"/>
              <a:gd name="connsiteY164" fmla="*/ 187033 h 6248341"/>
              <a:gd name="connsiteX165" fmla="*/ 10507238 w 12642772"/>
              <a:gd name="connsiteY165" fmla="*/ 199359 h 6248341"/>
              <a:gd name="connsiteX166" fmla="*/ 10712234 w 12642772"/>
              <a:gd name="connsiteY166" fmla="*/ 202150 h 6248341"/>
              <a:gd name="connsiteX167" fmla="*/ 10955598 w 12642772"/>
              <a:gd name="connsiteY167" fmla="*/ 236823 h 6248341"/>
              <a:gd name="connsiteX168" fmla="*/ 11210395 w 12642772"/>
              <a:gd name="connsiteY168" fmla="*/ 197924 h 6248341"/>
              <a:gd name="connsiteX169" fmla="*/ 11355556 w 12642772"/>
              <a:gd name="connsiteY169" fmla="*/ 131371 h 6248341"/>
              <a:gd name="connsiteX170" fmla="*/ 11531644 w 12642772"/>
              <a:gd name="connsiteY170" fmla="*/ 99364 h 6248341"/>
              <a:gd name="connsiteX171" fmla="*/ 11719114 w 12642772"/>
              <a:gd name="connsiteY171" fmla="*/ 62439 h 6248341"/>
              <a:gd name="connsiteX172" fmla="*/ 11814686 w 12642772"/>
              <a:gd name="connsiteY172" fmla="*/ 38458 h 6248341"/>
              <a:gd name="connsiteX173" fmla="*/ 11865687 w 12642772"/>
              <a:gd name="connsiteY173" fmla="*/ 10088 h 6248341"/>
              <a:gd name="connsiteX174" fmla="*/ 11957454 w 12642772"/>
              <a:gd name="connsiteY174" fmla="*/ 4020 h 6248341"/>
              <a:gd name="connsiteX175" fmla="*/ 11975060 w 12642772"/>
              <a:gd name="connsiteY175" fmla="*/ 0 h 6248341"/>
              <a:gd name="connsiteX176" fmla="*/ 12006839 w 12642772"/>
              <a:gd name="connsiteY176" fmla="*/ 210943 h 6248341"/>
              <a:gd name="connsiteX177" fmla="*/ 12642772 w 12642772"/>
              <a:gd name="connsiteY177" fmla="*/ 4432052 h 62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642772" h="6248341">
                <a:moveTo>
                  <a:pt x="12642772" y="4432052"/>
                </a:moveTo>
                <a:lnTo>
                  <a:pt x="586822" y="6248341"/>
                </a:lnTo>
                <a:cubicBezTo>
                  <a:pt x="413471" y="5111477"/>
                  <a:pt x="173350" y="3531407"/>
                  <a:pt x="0" y="2394542"/>
                </a:cubicBezTo>
                <a:lnTo>
                  <a:pt x="52893" y="2306669"/>
                </a:lnTo>
                <a:cubicBezTo>
                  <a:pt x="67266" y="2306793"/>
                  <a:pt x="118504" y="2297204"/>
                  <a:pt x="131535" y="2293621"/>
                </a:cubicBezTo>
                <a:cubicBezTo>
                  <a:pt x="235982" y="2302858"/>
                  <a:pt x="197087" y="2291745"/>
                  <a:pt x="244153" y="2272261"/>
                </a:cubicBezTo>
                <a:cubicBezTo>
                  <a:pt x="288465" y="2263813"/>
                  <a:pt x="287831" y="2252199"/>
                  <a:pt x="324401" y="2233208"/>
                </a:cubicBezTo>
                <a:lnTo>
                  <a:pt x="463569" y="2158308"/>
                </a:lnTo>
                <a:cubicBezTo>
                  <a:pt x="506591" y="2135434"/>
                  <a:pt x="546976" y="2145326"/>
                  <a:pt x="582537" y="2095961"/>
                </a:cubicBezTo>
                <a:lnTo>
                  <a:pt x="638937" y="2008169"/>
                </a:lnTo>
                <a:cubicBezTo>
                  <a:pt x="686285" y="1999141"/>
                  <a:pt x="708248" y="1959382"/>
                  <a:pt x="749855" y="1936088"/>
                </a:cubicBezTo>
                <a:cubicBezTo>
                  <a:pt x="791527" y="1909991"/>
                  <a:pt x="819909" y="1906478"/>
                  <a:pt x="856553" y="1892728"/>
                </a:cubicBezTo>
                <a:cubicBezTo>
                  <a:pt x="872688" y="1896553"/>
                  <a:pt x="926797" y="1876988"/>
                  <a:pt x="939338" y="1863906"/>
                </a:cubicBezTo>
                <a:cubicBezTo>
                  <a:pt x="981108" y="1859053"/>
                  <a:pt x="963180" y="1865189"/>
                  <a:pt x="987836" y="1848470"/>
                </a:cubicBezTo>
                <a:cubicBezTo>
                  <a:pt x="1023003" y="1873965"/>
                  <a:pt x="1058671" y="1841751"/>
                  <a:pt x="1086094" y="1834336"/>
                </a:cubicBezTo>
                <a:cubicBezTo>
                  <a:pt x="1102835" y="1828051"/>
                  <a:pt x="1139360" y="1818268"/>
                  <a:pt x="1155607" y="1814299"/>
                </a:cubicBezTo>
                <a:cubicBezTo>
                  <a:pt x="1183758" y="1810365"/>
                  <a:pt x="1218373" y="1759163"/>
                  <a:pt x="1219621" y="1774472"/>
                </a:cubicBezTo>
                <a:cubicBezTo>
                  <a:pt x="1242899" y="1773567"/>
                  <a:pt x="1244829" y="1741322"/>
                  <a:pt x="1275113" y="1734756"/>
                </a:cubicBezTo>
                <a:cubicBezTo>
                  <a:pt x="1334421" y="1687737"/>
                  <a:pt x="1295937" y="1706696"/>
                  <a:pt x="1337800" y="1684579"/>
                </a:cubicBezTo>
                <a:cubicBezTo>
                  <a:pt x="1379663" y="1662462"/>
                  <a:pt x="1466954" y="1627202"/>
                  <a:pt x="1526287" y="1602057"/>
                </a:cubicBezTo>
                <a:cubicBezTo>
                  <a:pt x="1553390" y="1592996"/>
                  <a:pt x="1540999" y="1570289"/>
                  <a:pt x="1579126" y="1559561"/>
                </a:cubicBezTo>
                <a:cubicBezTo>
                  <a:pt x="1602892" y="1557552"/>
                  <a:pt x="1622220" y="1540740"/>
                  <a:pt x="1651242" y="1546569"/>
                </a:cubicBezTo>
                <a:cubicBezTo>
                  <a:pt x="1661191" y="1549244"/>
                  <a:pt x="1688001" y="1544372"/>
                  <a:pt x="1712038" y="1533432"/>
                </a:cubicBezTo>
                <a:cubicBezTo>
                  <a:pt x="1722220" y="1540383"/>
                  <a:pt x="1747544" y="1527611"/>
                  <a:pt x="1758402" y="1525816"/>
                </a:cubicBezTo>
                <a:cubicBezTo>
                  <a:pt x="1772533" y="1530625"/>
                  <a:pt x="1819420" y="1514186"/>
                  <a:pt x="1831776" y="1504679"/>
                </a:cubicBezTo>
                <a:lnTo>
                  <a:pt x="1963032" y="1472999"/>
                </a:lnTo>
                <a:lnTo>
                  <a:pt x="2006520" y="1464281"/>
                </a:lnTo>
                <a:cubicBezTo>
                  <a:pt x="2014344" y="1465241"/>
                  <a:pt x="2041522" y="1459774"/>
                  <a:pt x="2049195" y="1459572"/>
                </a:cubicBezTo>
                <a:cubicBezTo>
                  <a:pt x="2087954" y="1443290"/>
                  <a:pt x="2101777" y="1440700"/>
                  <a:pt x="2125117" y="1432093"/>
                </a:cubicBezTo>
                <a:cubicBezTo>
                  <a:pt x="2165647" y="1425840"/>
                  <a:pt x="2196015" y="1424572"/>
                  <a:pt x="2234987" y="1408543"/>
                </a:cubicBezTo>
                <a:lnTo>
                  <a:pt x="2349979" y="1370325"/>
                </a:lnTo>
                <a:cubicBezTo>
                  <a:pt x="2404061" y="1372089"/>
                  <a:pt x="2474940" y="1352732"/>
                  <a:pt x="2490342" y="1337371"/>
                </a:cubicBezTo>
                <a:cubicBezTo>
                  <a:pt x="2552946" y="1313179"/>
                  <a:pt x="2651266" y="1271354"/>
                  <a:pt x="2721983" y="1255221"/>
                </a:cubicBezTo>
                <a:lnTo>
                  <a:pt x="2740778" y="1232389"/>
                </a:lnTo>
                <a:lnTo>
                  <a:pt x="2772006" y="1218123"/>
                </a:lnTo>
                <a:cubicBezTo>
                  <a:pt x="2798565" y="1204582"/>
                  <a:pt x="2824316" y="1189775"/>
                  <a:pt x="2850754" y="1180094"/>
                </a:cubicBezTo>
                <a:cubicBezTo>
                  <a:pt x="2858486" y="1174495"/>
                  <a:pt x="2865479" y="1167162"/>
                  <a:pt x="2872381" y="1159349"/>
                </a:cubicBezTo>
                <a:lnTo>
                  <a:pt x="2877664" y="1153429"/>
                </a:lnTo>
                <a:lnTo>
                  <a:pt x="2898982" y="1143332"/>
                </a:lnTo>
                <a:lnTo>
                  <a:pt x="2900154" y="1144257"/>
                </a:lnTo>
                <a:cubicBezTo>
                  <a:pt x="2903604" y="1145940"/>
                  <a:pt x="2907687" y="1146454"/>
                  <a:pt x="2913224" y="1144530"/>
                </a:cubicBezTo>
                <a:cubicBezTo>
                  <a:pt x="2914663" y="1164458"/>
                  <a:pt x="2920456" y="1149846"/>
                  <a:pt x="2936660" y="1142412"/>
                </a:cubicBezTo>
                <a:cubicBezTo>
                  <a:pt x="2942509" y="1171704"/>
                  <a:pt x="2981016" y="1130300"/>
                  <a:pt x="2997572" y="1141831"/>
                </a:cubicBezTo>
                <a:lnTo>
                  <a:pt x="3044472" y="1131369"/>
                </a:lnTo>
                <a:lnTo>
                  <a:pt x="3044790" y="1131569"/>
                </a:lnTo>
                <a:cubicBezTo>
                  <a:pt x="3046855" y="1131486"/>
                  <a:pt x="3049590" y="1130734"/>
                  <a:pt x="3053469" y="1129009"/>
                </a:cubicBezTo>
                <a:lnTo>
                  <a:pt x="3058924" y="1126056"/>
                </a:lnTo>
                <a:lnTo>
                  <a:pt x="3074299" y="1120405"/>
                </a:lnTo>
                <a:lnTo>
                  <a:pt x="3080657" y="1120171"/>
                </a:lnTo>
                <a:lnTo>
                  <a:pt x="3085901" y="1121681"/>
                </a:lnTo>
                <a:cubicBezTo>
                  <a:pt x="3089424" y="1117040"/>
                  <a:pt x="3098046" y="1105705"/>
                  <a:pt x="3109448" y="1097576"/>
                </a:cubicBezTo>
                <a:lnTo>
                  <a:pt x="3120280" y="1092673"/>
                </a:lnTo>
                <a:lnTo>
                  <a:pt x="3151969" y="1093148"/>
                </a:lnTo>
                <a:lnTo>
                  <a:pt x="3156202" y="1091941"/>
                </a:lnTo>
                <a:lnTo>
                  <a:pt x="3218578" y="1084695"/>
                </a:lnTo>
                <a:cubicBezTo>
                  <a:pt x="3245764" y="1081888"/>
                  <a:pt x="3273631" y="1078650"/>
                  <a:pt x="3291572" y="1074108"/>
                </a:cubicBezTo>
                <a:cubicBezTo>
                  <a:pt x="3322176" y="1058413"/>
                  <a:pt x="3296217" y="1076449"/>
                  <a:pt x="3335322" y="1065344"/>
                </a:cubicBezTo>
                <a:cubicBezTo>
                  <a:pt x="3368156" y="1040199"/>
                  <a:pt x="3402741" y="1051987"/>
                  <a:pt x="3444471" y="1040037"/>
                </a:cubicBezTo>
                <a:lnTo>
                  <a:pt x="3516736" y="1044495"/>
                </a:lnTo>
                <a:lnTo>
                  <a:pt x="3529913" y="1036395"/>
                </a:lnTo>
                <a:lnTo>
                  <a:pt x="3534215" y="1032644"/>
                </a:lnTo>
                <a:cubicBezTo>
                  <a:pt x="3537422" y="1030324"/>
                  <a:pt x="3539868" y="1029116"/>
                  <a:pt x="3541901" y="1028655"/>
                </a:cubicBezTo>
                <a:lnTo>
                  <a:pt x="3542297" y="1028781"/>
                </a:lnTo>
                <a:lnTo>
                  <a:pt x="3549091" y="1024603"/>
                </a:lnTo>
                <a:lnTo>
                  <a:pt x="3668564" y="992085"/>
                </a:lnTo>
                <a:cubicBezTo>
                  <a:pt x="3673354" y="989271"/>
                  <a:pt x="3677647" y="988983"/>
                  <a:pt x="3681760" y="989897"/>
                </a:cubicBezTo>
                <a:lnTo>
                  <a:pt x="3683298" y="990533"/>
                </a:lnTo>
                <a:lnTo>
                  <a:pt x="3701238" y="978370"/>
                </a:lnTo>
                <a:lnTo>
                  <a:pt x="3727029" y="982634"/>
                </a:lnTo>
                <a:cubicBezTo>
                  <a:pt x="3762166" y="985324"/>
                  <a:pt x="3795029" y="982802"/>
                  <a:pt x="3827462" y="983777"/>
                </a:cubicBezTo>
                <a:cubicBezTo>
                  <a:pt x="3899741" y="979875"/>
                  <a:pt x="3841175" y="923865"/>
                  <a:pt x="3939255" y="962526"/>
                </a:cubicBezTo>
                <a:cubicBezTo>
                  <a:pt x="3944820" y="939198"/>
                  <a:pt x="3955882" y="936428"/>
                  <a:pt x="3976764" y="943975"/>
                </a:cubicBezTo>
                <a:cubicBezTo>
                  <a:pt x="4011587" y="940445"/>
                  <a:pt x="3998825" y="885884"/>
                  <a:pt x="4039745" y="913576"/>
                </a:cubicBezTo>
                <a:cubicBezTo>
                  <a:pt x="4028069" y="885008"/>
                  <a:pt x="4103064" y="891976"/>
                  <a:pt x="4081478" y="863744"/>
                </a:cubicBezTo>
                <a:cubicBezTo>
                  <a:pt x="4098995" y="833348"/>
                  <a:pt x="4118253" y="875924"/>
                  <a:pt x="4136255" y="849070"/>
                </a:cubicBezTo>
                <a:cubicBezTo>
                  <a:pt x="4160412" y="839702"/>
                  <a:pt x="4127630" y="882883"/>
                  <a:pt x="4155885" y="880724"/>
                </a:cubicBezTo>
                <a:cubicBezTo>
                  <a:pt x="4189159" y="872776"/>
                  <a:pt x="4199073" y="926940"/>
                  <a:pt x="4212239" y="853648"/>
                </a:cubicBezTo>
                <a:cubicBezTo>
                  <a:pt x="4250628" y="864621"/>
                  <a:pt x="4251711" y="832443"/>
                  <a:pt x="4296968" y="808725"/>
                </a:cubicBezTo>
                <a:cubicBezTo>
                  <a:pt x="4320354" y="822560"/>
                  <a:pt x="4334944" y="811306"/>
                  <a:pt x="4347619" y="791871"/>
                </a:cubicBezTo>
                <a:cubicBezTo>
                  <a:pt x="4395320" y="788176"/>
                  <a:pt x="4433289" y="755394"/>
                  <a:pt x="4484035" y="736001"/>
                </a:cubicBezTo>
                <a:cubicBezTo>
                  <a:pt x="4544675" y="745654"/>
                  <a:pt x="4564925" y="693074"/>
                  <a:pt x="4619194" y="672546"/>
                </a:cubicBezTo>
                <a:cubicBezTo>
                  <a:pt x="4633191" y="680042"/>
                  <a:pt x="4642217" y="680768"/>
                  <a:pt x="4648276" y="677255"/>
                </a:cubicBezTo>
                <a:lnTo>
                  <a:pt x="4658535" y="658404"/>
                </a:lnTo>
                <a:lnTo>
                  <a:pt x="4684435" y="658040"/>
                </a:lnTo>
                <a:lnTo>
                  <a:pt x="4685966" y="659300"/>
                </a:lnTo>
                <a:lnTo>
                  <a:pt x="4773323" y="620033"/>
                </a:lnTo>
                <a:lnTo>
                  <a:pt x="4789881" y="612833"/>
                </a:lnTo>
                <a:lnTo>
                  <a:pt x="4793116" y="606807"/>
                </a:lnTo>
                <a:cubicBezTo>
                  <a:pt x="4797413" y="602517"/>
                  <a:pt x="4804603" y="599222"/>
                  <a:pt x="4818294" y="598208"/>
                </a:cubicBezTo>
                <a:lnTo>
                  <a:pt x="4889379" y="574856"/>
                </a:lnTo>
                <a:cubicBezTo>
                  <a:pt x="4924646" y="568531"/>
                  <a:pt x="4935327" y="565911"/>
                  <a:pt x="4967000" y="563548"/>
                </a:cubicBezTo>
                <a:cubicBezTo>
                  <a:pt x="4986586" y="557770"/>
                  <a:pt x="5000668" y="551967"/>
                  <a:pt x="5011397" y="546508"/>
                </a:cubicBezTo>
                <a:lnTo>
                  <a:pt x="5017511" y="542737"/>
                </a:lnTo>
                <a:lnTo>
                  <a:pt x="5022951" y="543578"/>
                </a:lnTo>
                <a:lnTo>
                  <a:pt x="5028686" y="550797"/>
                </a:lnTo>
                <a:cubicBezTo>
                  <a:pt x="5034551" y="555023"/>
                  <a:pt x="5042525" y="556487"/>
                  <a:pt x="5055222" y="551685"/>
                </a:cubicBezTo>
                <a:lnTo>
                  <a:pt x="5058043" y="549365"/>
                </a:lnTo>
                <a:lnTo>
                  <a:pt x="5080769" y="559110"/>
                </a:lnTo>
                <a:cubicBezTo>
                  <a:pt x="5088231" y="563815"/>
                  <a:pt x="5095030" y="569979"/>
                  <a:pt x="5100831" y="578170"/>
                </a:cubicBezTo>
                <a:cubicBezTo>
                  <a:pt x="5170380" y="527737"/>
                  <a:pt x="5243922" y="564793"/>
                  <a:pt x="5323302" y="551607"/>
                </a:cubicBezTo>
                <a:cubicBezTo>
                  <a:pt x="5351315" y="478451"/>
                  <a:pt x="5497865" y="556036"/>
                  <a:pt x="5524173" y="623428"/>
                </a:cubicBezTo>
                <a:cubicBezTo>
                  <a:pt x="5517268" y="543117"/>
                  <a:pt x="5711665" y="703794"/>
                  <a:pt x="5644692" y="606574"/>
                </a:cubicBezTo>
                <a:lnTo>
                  <a:pt x="5984259" y="559264"/>
                </a:lnTo>
                <a:cubicBezTo>
                  <a:pt x="6030154" y="495862"/>
                  <a:pt x="6007425" y="553220"/>
                  <a:pt x="6059790" y="538457"/>
                </a:cubicBezTo>
                <a:cubicBezTo>
                  <a:pt x="6050344" y="594649"/>
                  <a:pt x="6121744" y="503179"/>
                  <a:pt x="6130495" y="565308"/>
                </a:cubicBezTo>
                <a:cubicBezTo>
                  <a:pt x="6139748" y="560655"/>
                  <a:pt x="6148435" y="554186"/>
                  <a:pt x="6157089" y="547229"/>
                </a:cubicBezTo>
                <a:lnTo>
                  <a:pt x="6161628" y="543616"/>
                </a:lnTo>
                <a:lnTo>
                  <a:pt x="6180804" y="539939"/>
                </a:lnTo>
                <a:lnTo>
                  <a:pt x="6184951" y="525424"/>
                </a:lnTo>
                <a:lnTo>
                  <a:pt x="6212909" y="510232"/>
                </a:lnTo>
                <a:cubicBezTo>
                  <a:pt x="6223574" y="506625"/>
                  <a:pt x="6235279" y="505181"/>
                  <a:pt x="6248556" y="507226"/>
                </a:cubicBezTo>
                <a:cubicBezTo>
                  <a:pt x="6294288" y="537334"/>
                  <a:pt x="6362573" y="467613"/>
                  <a:pt x="6419167" y="508015"/>
                </a:cubicBezTo>
                <a:cubicBezTo>
                  <a:pt x="6440234" y="517921"/>
                  <a:pt x="6506991" y="518278"/>
                  <a:pt x="6520553" y="499890"/>
                </a:cubicBezTo>
                <a:cubicBezTo>
                  <a:pt x="6534665" y="496161"/>
                  <a:pt x="6550555" y="503153"/>
                  <a:pt x="6557985" y="483298"/>
                </a:cubicBezTo>
                <a:cubicBezTo>
                  <a:pt x="6569810" y="459469"/>
                  <a:pt x="6616472" y="497766"/>
                  <a:pt x="6610986" y="469207"/>
                </a:cubicBezTo>
                <a:cubicBezTo>
                  <a:pt x="6644167" y="495476"/>
                  <a:pt x="6674091" y="445680"/>
                  <a:pt x="6703685" y="433885"/>
                </a:cubicBezTo>
                <a:cubicBezTo>
                  <a:pt x="6729555" y="459786"/>
                  <a:pt x="6766135" y="409500"/>
                  <a:pt x="6829686" y="404609"/>
                </a:cubicBezTo>
                <a:cubicBezTo>
                  <a:pt x="6858065" y="434525"/>
                  <a:pt x="6872501" y="400914"/>
                  <a:pt x="6926071" y="440952"/>
                </a:cubicBezTo>
                <a:cubicBezTo>
                  <a:pt x="6928018" y="437011"/>
                  <a:pt x="6930506" y="433362"/>
                  <a:pt x="6933459" y="430117"/>
                </a:cubicBezTo>
                <a:cubicBezTo>
                  <a:pt x="6950612" y="411270"/>
                  <a:pt x="6979388" y="409908"/>
                  <a:pt x="6997730" y="427075"/>
                </a:cubicBezTo>
                <a:cubicBezTo>
                  <a:pt x="7082631" y="480403"/>
                  <a:pt x="7157271" y="476334"/>
                  <a:pt x="7228068" y="485987"/>
                </a:cubicBezTo>
                <a:cubicBezTo>
                  <a:pt x="7307806" y="490694"/>
                  <a:pt x="7251469" y="427974"/>
                  <a:pt x="7353524" y="478122"/>
                </a:cubicBezTo>
                <a:cubicBezTo>
                  <a:pt x="7362883" y="455559"/>
                  <a:pt x="7375392" y="454116"/>
                  <a:pt x="7397216" y="464113"/>
                </a:cubicBezTo>
                <a:cubicBezTo>
                  <a:pt x="7435863" y="464738"/>
                  <a:pt x="7429507" y="408907"/>
                  <a:pt x="7470470" y="441338"/>
                </a:cubicBezTo>
                <a:cubicBezTo>
                  <a:pt x="7461672" y="411511"/>
                  <a:pt x="7542865" y="427363"/>
                  <a:pt x="7523162" y="396692"/>
                </a:cubicBezTo>
                <a:cubicBezTo>
                  <a:pt x="7546603" y="368516"/>
                  <a:pt x="7561752" y="413189"/>
                  <a:pt x="7585229" y="388596"/>
                </a:cubicBezTo>
                <a:cubicBezTo>
                  <a:pt x="7613007" y="382141"/>
                  <a:pt x="7571052" y="421230"/>
                  <a:pt x="7602312" y="422441"/>
                </a:cubicBezTo>
                <a:cubicBezTo>
                  <a:pt x="7639880" y="418484"/>
                  <a:pt x="7643170" y="473582"/>
                  <a:pt x="7667842" y="402184"/>
                </a:cubicBezTo>
                <a:cubicBezTo>
                  <a:pt x="7708368" y="417673"/>
                  <a:pt x="7714055" y="385770"/>
                  <a:pt x="7766955" y="367538"/>
                </a:cubicBezTo>
                <a:cubicBezTo>
                  <a:pt x="7790642" y="384091"/>
                  <a:pt x="7808202" y="374622"/>
                  <a:pt x="7824808" y="356782"/>
                </a:cubicBezTo>
                <a:cubicBezTo>
                  <a:pt x="7877588" y="358773"/>
                  <a:pt x="7923771" y="330652"/>
                  <a:pt x="7982082" y="317381"/>
                </a:cubicBezTo>
                <a:cubicBezTo>
                  <a:pt x="8047173" y="334199"/>
                  <a:pt x="8076711" y="284263"/>
                  <a:pt x="8139042" y="270278"/>
                </a:cubicBezTo>
                <a:cubicBezTo>
                  <a:pt x="8171699" y="291139"/>
                  <a:pt x="8180849" y="273703"/>
                  <a:pt x="8188479" y="250893"/>
                </a:cubicBezTo>
                <a:lnTo>
                  <a:pt x="8197460" y="227412"/>
                </a:lnTo>
                <a:lnTo>
                  <a:pt x="8236543" y="231896"/>
                </a:lnTo>
                <a:cubicBezTo>
                  <a:pt x="8252245" y="232878"/>
                  <a:pt x="8267047" y="233030"/>
                  <a:pt x="8288656" y="233518"/>
                </a:cubicBezTo>
                <a:lnTo>
                  <a:pt x="8365194" y="255354"/>
                </a:lnTo>
                <a:lnTo>
                  <a:pt x="8371093" y="253056"/>
                </a:lnTo>
                <a:cubicBezTo>
                  <a:pt x="8375220" y="251794"/>
                  <a:pt x="8378040" y="251369"/>
                  <a:pt x="8380079" y="251533"/>
                </a:cubicBezTo>
                <a:lnTo>
                  <a:pt x="8380352" y="251771"/>
                </a:lnTo>
                <a:lnTo>
                  <a:pt x="8388670" y="249803"/>
                </a:lnTo>
                <a:cubicBezTo>
                  <a:pt x="8402579" y="245856"/>
                  <a:pt x="8426713" y="256901"/>
                  <a:pt x="8439400" y="252189"/>
                </a:cubicBezTo>
                <a:cubicBezTo>
                  <a:pt x="8461985" y="253229"/>
                  <a:pt x="8486049" y="243125"/>
                  <a:pt x="8502127" y="246524"/>
                </a:cubicBezTo>
                <a:lnTo>
                  <a:pt x="8575600" y="247912"/>
                </a:lnTo>
                <a:lnTo>
                  <a:pt x="8609423" y="225288"/>
                </a:lnTo>
                <a:cubicBezTo>
                  <a:pt x="8613054" y="222366"/>
                  <a:pt x="8618682" y="220403"/>
                  <a:pt x="8628794" y="220632"/>
                </a:cubicBezTo>
                <a:lnTo>
                  <a:pt x="8631243" y="221270"/>
                </a:lnTo>
                <a:cubicBezTo>
                  <a:pt x="8636121" y="217981"/>
                  <a:pt x="8676301" y="210759"/>
                  <a:pt x="8708752" y="203517"/>
                </a:cubicBezTo>
                <a:cubicBezTo>
                  <a:pt x="8760405" y="193315"/>
                  <a:pt x="8765450" y="184312"/>
                  <a:pt x="8825952" y="177822"/>
                </a:cubicBezTo>
                <a:cubicBezTo>
                  <a:pt x="8840694" y="175283"/>
                  <a:pt x="8852337" y="172902"/>
                  <a:pt x="8862166" y="170735"/>
                </a:cubicBezTo>
                <a:lnTo>
                  <a:pt x="8884490" y="165616"/>
                </a:lnTo>
                <a:lnTo>
                  <a:pt x="8918298" y="194546"/>
                </a:lnTo>
                <a:cubicBezTo>
                  <a:pt x="8929331" y="203143"/>
                  <a:pt x="8939711" y="209096"/>
                  <a:pt x="8948572" y="207940"/>
                </a:cubicBezTo>
                <a:cubicBezTo>
                  <a:pt x="9007398" y="191013"/>
                  <a:pt x="9066382" y="123071"/>
                  <a:pt x="9104724" y="178319"/>
                </a:cubicBezTo>
                <a:cubicBezTo>
                  <a:pt x="9146350" y="170182"/>
                  <a:pt x="9159213" y="154939"/>
                  <a:pt x="9198328" y="159122"/>
                </a:cubicBezTo>
                <a:cubicBezTo>
                  <a:pt x="9243361" y="178179"/>
                  <a:pt x="9337410" y="133426"/>
                  <a:pt x="9339412" y="203422"/>
                </a:cubicBezTo>
                <a:cubicBezTo>
                  <a:pt x="9356193" y="242785"/>
                  <a:pt x="9404145" y="172882"/>
                  <a:pt x="9409165" y="216989"/>
                </a:cubicBezTo>
                <a:cubicBezTo>
                  <a:pt x="9430000" y="185563"/>
                  <a:pt x="9477391" y="226977"/>
                  <a:pt x="9516379" y="220757"/>
                </a:cubicBezTo>
                <a:cubicBezTo>
                  <a:pt x="9525989" y="239713"/>
                  <a:pt x="9601557" y="209033"/>
                  <a:pt x="9615958" y="196389"/>
                </a:cubicBezTo>
                <a:cubicBezTo>
                  <a:pt x="9740300" y="170539"/>
                  <a:pt x="9758977" y="138949"/>
                  <a:pt x="9860346" y="177067"/>
                </a:cubicBezTo>
                <a:cubicBezTo>
                  <a:pt x="9889677" y="171165"/>
                  <a:pt x="10006630" y="193672"/>
                  <a:pt x="10071193" y="142345"/>
                </a:cubicBezTo>
                <a:cubicBezTo>
                  <a:pt x="10108399" y="184331"/>
                  <a:pt x="10235527" y="166620"/>
                  <a:pt x="10270876" y="164464"/>
                </a:cubicBezTo>
                <a:cubicBezTo>
                  <a:pt x="10282938" y="193487"/>
                  <a:pt x="10335459" y="157175"/>
                  <a:pt x="10338607" y="202846"/>
                </a:cubicBezTo>
                <a:cubicBezTo>
                  <a:pt x="10349171" y="220353"/>
                  <a:pt x="10366124" y="217011"/>
                  <a:pt x="10370927" y="198630"/>
                </a:cubicBezTo>
                <a:cubicBezTo>
                  <a:pt x="10391994" y="198716"/>
                  <a:pt x="10408613" y="218644"/>
                  <a:pt x="10423650" y="187033"/>
                </a:cubicBezTo>
                <a:cubicBezTo>
                  <a:pt x="10452431" y="186111"/>
                  <a:pt x="10492877" y="246749"/>
                  <a:pt x="10507238" y="199359"/>
                </a:cubicBezTo>
                <a:cubicBezTo>
                  <a:pt x="10543427" y="261875"/>
                  <a:pt x="10653987" y="201249"/>
                  <a:pt x="10712234" y="202150"/>
                </a:cubicBezTo>
                <a:cubicBezTo>
                  <a:pt x="10824446" y="218073"/>
                  <a:pt x="10878410" y="233516"/>
                  <a:pt x="10955598" y="236823"/>
                </a:cubicBezTo>
                <a:cubicBezTo>
                  <a:pt x="11045848" y="210188"/>
                  <a:pt x="11132536" y="208078"/>
                  <a:pt x="11210395" y="197924"/>
                </a:cubicBezTo>
                <a:cubicBezTo>
                  <a:pt x="11248542" y="205602"/>
                  <a:pt x="11317163" y="98606"/>
                  <a:pt x="11355556" y="131371"/>
                </a:cubicBezTo>
                <a:cubicBezTo>
                  <a:pt x="11409097" y="114944"/>
                  <a:pt x="11452001" y="121965"/>
                  <a:pt x="11531644" y="99364"/>
                </a:cubicBezTo>
                <a:cubicBezTo>
                  <a:pt x="11597142" y="88300"/>
                  <a:pt x="11671940" y="72591"/>
                  <a:pt x="11719114" y="62439"/>
                </a:cubicBezTo>
                <a:cubicBezTo>
                  <a:pt x="11727434" y="40579"/>
                  <a:pt x="11796069" y="38621"/>
                  <a:pt x="11814686" y="38458"/>
                </a:cubicBezTo>
                <a:cubicBezTo>
                  <a:pt x="11821248" y="1152"/>
                  <a:pt x="11853228" y="33244"/>
                  <a:pt x="11865687" y="10088"/>
                </a:cubicBezTo>
                <a:cubicBezTo>
                  <a:pt x="11893768" y="15302"/>
                  <a:pt x="11926464" y="10706"/>
                  <a:pt x="11957454" y="4020"/>
                </a:cubicBezTo>
                <a:lnTo>
                  <a:pt x="11975060" y="0"/>
                </a:lnTo>
                <a:lnTo>
                  <a:pt x="12006839" y="210943"/>
                </a:lnTo>
                <a:cubicBezTo>
                  <a:pt x="12204146" y="1520595"/>
                  <a:pt x="12452801" y="3171091"/>
                  <a:pt x="12642772" y="4432052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B61CE66D-A55C-7479-114B-2C00804F6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4794" y="-62372"/>
            <a:ext cx="9859618" cy="7133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he-IL" sz="3600" b="1" i="0" dirty="0">
                <a:solidFill>
                  <a:srgbClr val="444444"/>
                </a:solidFill>
                <a:effectLst/>
                <a:latin typeface="-apple-system"/>
              </a:rPr>
              <a:t>תיאור מכונת המצבים 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79" y="1764254"/>
            <a:ext cx="10937021" cy="445557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אליפסה 46">
            <a:extLst>
              <a:ext uri="{FF2B5EF4-FFF2-40B4-BE49-F238E27FC236}">
                <a16:creationId xmlns:a16="http://schemas.microsoft.com/office/drawing/2014/main" id="{591C3E0A-27BD-7918-03B3-E187063AA833}"/>
              </a:ext>
            </a:extLst>
          </p:cNvPr>
          <p:cNvSpPr/>
          <p:nvPr/>
        </p:nvSpPr>
        <p:spPr>
          <a:xfrm>
            <a:off x="849933" y="1527003"/>
            <a:ext cx="2119745" cy="2057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Idle State</a:t>
            </a:r>
          </a:p>
        </p:txBody>
      </p:sp>
      <p:sp>
        <p:nvSpPr>
          <p:cNvPr id="48" name="אליפסה 47">
            <a:extLst>
              <a:ext uri="{FF2B5EF4-FFF2-40B4-BE49-F238E27FC236}">
                <a16:creationId xmlns:a16="http://schemas.microsoft.com/office/drawing/2014/main" id="{04DCA719-C06F-6B94-48BF-12DEFD78F1C2}"/>
              </a:ext>
            </a:extLst>
          </p:cNvPr>
          <p:cNvSpPr/>
          <p:nvPr/>
        </p:nvSpPr>
        <p:spPr>
          <a:xfrm>
            <a:off x="4112791" y="1527004"/>
            <a:ext cx="2275422" cy="205739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MOVE_ST</a:t>
            </a:r>
          </a:p>
        </p:txBody>
      </p:sp>
      <p:sp>
        <p:nvSpPr>
          <p:cNvPr id="49" name="אליפסה 48">
            <a:extLst>
              <a:ext uri="{FF2B5EF4-FFF2-40B4-BE49-F238E27FC236}">
                <a16:creationId xmlns:a16="http://schemas.microsoft.com/office/drawing/2014/main" id="{6D3EE278-3BF7-141A-E7CB-F7139C06152F}"/>
              </a:ext>
            </a:extLst>
          </p:cNvPr>
          <p:cNvSpPr/>
          <p:nvPr/>
        </p:nvSpPr>
        <p:spPr>
          <a:xfrm>
            <a:off x="7990507" y="4265711"/>
            <a:ext cx="2119745" cy="2057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Position Change</a:t>
            </a:r>
          </a:p>
        </p:txBody>
      </p:sp>
      <p:sp>
        <p:nvSpPr>
          <p:cNvPr id="50" name="אליפסה 49">
            <a:extLst>
              <a:ext uri="{FF2B5EF4-FFF2-40B4-BE49-F238E27FC236}">
                <a16:creationId xmlns:a16="http://schemas.microsoft.com/office/drawing/2014/main" id="{50A297C9-C367-EEA9-773E-5E88D3D5ACC8}"/>
              </a:ext>
            </a:extLst>
          </p:cNvPr>
          <p:cNvSpPr/>
          <p:nvPr/>
        </p:nvSpPr>
        <p:spPr>
          <a:xfrm>
            <a:off x="2628979" y="4490133"/>
            <a:ext cx="2119745" cy="2057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Position Limits</a:t>
            </a:r>
          </a:p>
        </p:txBody>
      </p:sp>
      <p:cxnSp>
        <p:nvCxnSpPr>
          <p:cNvPr id="53" name="מחבר חץ ישר 52">
            <a:extLst>
              <a:ext uri="{FF2B5EF4-FFF2-40B4-BE49-F238E27FC236}">
                <a16:creationId xmlns:a16="http://schemas.microsoft.com/office/drawing/2014/main" id="{F44BF273-440C-4245-6FB9-5354EC5C624C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2969678" y="2555703"/>
            <a:ext cx="11197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תיבת טקסט 53">
            <a:extLst>
              <a:ext uri="{FF2B5EF4-FFF2-40B4-BE49-F238E27FC236}">
                <a16:creationId xmlns:a16="http://schemas.microsoft.com/office/drawing/2014/main" id="{6C51961C-929E-F838-DCC8-BEDE601BD0D9}"/>
              </a:ext>
            </a:extLst>
          </p:cNvPr>
          <p:cNvSpPr txBox="1"/>
          <p:nvPr/>
        </p:nvSpPr>
        <p:spPr>
          <a:xfrm>
            <a:off x="2827972" y="2046381"/>
            <a:ext cx="1053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</a:t>
            </a:r>
            <a:endParaRPr lang="he-IL" sz="2800" dirty="0"/>
          </a:p>
        </p:txBody>
      </p:sp>
      <p:cxnSp>
        <p:nvCxnSpPr>
          <p:cNvPr id="55" name="מחבר חץ ישר 54">
            <a:extLst>
              <a:ext uri="{FF2B5EF4-FFF2-40B4-BE49-F238E27FC236}">
                <a16:creationId xmlns:a16="http://schemas.microsoft.com/office/drawing/2014/main" id="{F01A1485-39F7-978D-D116-69CD68E98023}"/>
              </a:ext>
            </a:extLst>
          </p:cNvPr>
          <p:cNvCxnSpPr>
            <a:cxnSpLocks/>
          </p:cNvCxnSpPr>
          <p:nvPr/>
        </p:nvCxnSpPr>
        <p:spPr>
          <a:xfrm>
            <a:off x="6388213" y="2555703"/>
            <a:ext cx="1371487" cy="138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מחבר חץ ישר 56">
            <a:extLst>
              <a:ext uri="{FF2B5EF4-FFF2-40B4-BE49-F238E27FC236}">
                <a16:creationId xmlns:a16="http://schemas.microsoft.com/office/drawing/2014/main" id="{E8D8EA98-9821-C609-8B1A-E43D4E359275}"/>
              </a:ext>
            </a:extLst>
          </p:cNvPr>
          <p:cNvCxnSpPr>
            <a:cxnSpLocks/>
          </p:cNvCxnSpPr>
          <p:nvPr/>
        </p:nvCxnSpPr>
        <p:spPr>
          <a:xfrm>
            <a:off x="9045658" y="3433623"/>
            <a:ext cx="1" cy="6747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מחבר חץ ישר 65">
            <a:extLst>
              <a:ext uri="{FF2B5EF4-FFF2-40B4-BE49-F238E27FC236}">
                <a16:creationId xmlns:a16="http://schemas.microsoft.com/office/drawing/2014/main" id="{996EB55C-CBF4-C067-B5D8-D6C153D2DE66}"/>
              </a:ext>
            </a:extLst>
          </p:cNvPr>
          <p:cNvCxnSpPr>
            <a:cxnSpLocks/>
          </p:cNvCxnSpPr>
          <p:nvPr/>
        </p:nvCxnSpPr>
        <p:spPr>
          <a:xfrm>
            <a:off x="6388213" y="3279135"/>
            <a:ext cx="1602293" cy="11974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תיבת טקסט 73">
            <a:extLst>
              <a:ext uri="{FF2B5EF4-FFF2-40B4-BE49-F238E27FC236}">
                <a16:creationId xmlns:a16="http://schemas.microsoft.com/office/drawing/2014/main" id="{18300FAC-245A-7E4A-5092-34768BEF4580}"/>
              </a:ext>
            </a:extLst>
          </p:cNvPr>
          <p:cNvSpPr txBox="1"/>
          <p:nvPr/>
        </p:nvSpPr>
        <p:spPr>
          <a:xfrm>
            <a:off x="6152436" y="2079846"/>
            <a:ext cx="17378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collision</a:t>
            </a:r>
            <a:endParaRPr lang="he-IL" sz="2800" dirty="0"/>
          </a:p>
        </p:txBody>
      </p:sp>
      <p:sp>
        <p:nvSpPr>
          <p:cNvPr id="76" name="אליפסה 75">
            <a:extLst>
              <a:ext uri="{FF2B5EF4-FFF2-40B4-BE49-F238E27FC236}">
                <a16:creationId xmlns:a16="http://schemas.microsoft.com/office/drawing/2014/main" id="{AD25108C-6977-0C5C-B993-F4D1EBA4B031}"/>
              </a:ext>
            </a:extLst>
          </p:cNvPr>
          <p:cNvSpPr/>
          <p:nvPr/>
        </p:nvSpPr>
        <p:spPr>
          <a:xfrm>
            <a:off x="7890300" y="1504053"/>
            <a:ext cx="2464325" cy="1813516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WAIT_FOR_EOF_ST</a:t>
            </a:r>
          </a:p>
        </p:txBody>
      </p:sp>
      <p:sp>
        <p:nvSpPr>
          <p:cNvPr id="79" name="תיבת טקסט 78">
            <a:extLst>
              <a:ext uri="{FF2B5EF4-FFF2-40B4-BE49-F238E27FC236}">
                <a16:creationId xmlns:a16="http://schemas.microsoft.com/office/drawing/2014/main" id="{B7B003F2-E852-CF6D-9236-C881E0182963}"/>
              </a:ext>
            </a:extLst>
          </p:cNvPr>
          <p:cNvSpPr txBox="1"/>
          <p:nvPr/>
        </p:nvSpPr>
        <p:spPr>
          <a:xfrm>
            <a:off x="9045658" y="3530030"/>
            <a:ext cx="1053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</a:t>
            </a:r>
            <a:endParaRPr lang="he-IL" sz="2800" dirty="0"/>
          </a:p>
        </p:txBody>
      </p:sp>
      <p:sp>
        <p:nvSpPr>
          <p:cNvPr id="80" name="תיבת טקסט 79">
            <a:extLst>
              <a:ext uri="{FF2B5EF4-FFF2-40B4-BE49-F238E27FC236}">
                <a16:creationId xmlns:a16="http://schemas.microsoft.com/office/drawing/2014/main" id="{19156252-F3F9-13F4-D9EF-D62D7749E8C8}"/>
              </a:ext>
            </a:extLst>
          </p:cNvPr>
          <p:cNvSpPr txBox="1"/>
          <p:nvPr/>
        </p:nvSpPr>
        <p:spPr>
          <a:xfrm>
            <a:off x="6822916" y="3417386"/>
            <a:ext cx="1053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</a:t>
            </a:r>
            <a:endParaRPr lang="he-IL" sz="2800" dirty="0"/>
          </a:p>
        </p:txBody>
      </p:sp>
      <p:cxnSp>
        <p:nvCxnSpPr>
          <p:cNvPr id="84" name="מחבר חץ ישר 83">
            <a:extLst>
              <a:ext uri="{FF2B5EF4-FFF2-40B4-BE49-F238E27FC236}">
                <a16:creationId xmlns:a16="http://schemas.microsoft.com/office/drawing/2014/main" id="{5709E85E-8E9F-D57F-7B28-DD9A61931161}"/>
              </a:ext>
            </a:extLst>
          </p:cNvPr>
          <p:cNvCxnSpPr>
            <a:cxnSpLocks/>
          </p:cNvCxnSpPr>
          <p:nvPr/>
        </p:nvCxnSpPr>
        <p:spPr>
          <a:xfrm flipH="1">
            <a:off x="4838700" y="5485721"/>
            <a:ext cx="297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מחבר חץ ישר 87">
            <a:extLst>
              <a:ext uri="{FF2B5EF4-FFF2-40B4-BE49-F238E27FC236}">
                <a16:creationId xmlns:a16="http://schemas.microsoft.com/office/drawing/2014/main" id="{88EBFAB6-758A-E7F2-E76C-5BD052D7E5A5}"/>
              </a:ext>
            </a:extLst>
          </p:cNvPr>
          <p:cNvCxnSpPr>
            <a:cxnSpLocks/>
          </p:cNvCxnSpPr>
          <p:nvPr/>
        </p:nvCxnSpPr>
        <p:spPr>
          <a:xfrm flipV="1">
            <a:off x="3881701" y="3475331"/>
            <a:ext cx="844447" cy="9718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203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6898F5-252F-8EAF-BA68-8FB369DAF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i="1" u="sng" dirty="0">
                <a:solidFill>
                  <a:schemeClr val="tx1"/>
                </a:solidFill>
              </a:rPr>
              <a:t>אפיון הפרויקט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CE890E3-D84F-B21C-4664-F473EDCB9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2906"/>
          </a:xfrm>
        </p:spPr>
        <p:txBody>
          <a:bodyPr>
            <a:normAutofit fontScale="40000" lnSpcReduction="20000"/>
          </a:bodyPr>
          <a:lstStyle/>
          <a:p>
            <a:pPr marL="342900" lvl="0" indent="-342900" algn="r" rtl="1">
              <a:buFont typeface="Symbol" panose="05050102010706020507" pitchFamily="18" charset="2"/>
              <a:buChar char=""/>
            </a:pPr>
            <a:r>
              <a:rPr lang="he-IL" sz="3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השחקן נמצא בשדה המכיל קירות (</a:t>
            </a:r>
            <a:r>
              <a:rPr lang="he-IL" sz="35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מבוך </a:t>
            </a:r>
            <a:r>
              <a:rPr lang="he-IL" sz="3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- יש כמה סוגים של קירות : קירות קבועים אי אפשר לעבור אותם , הסוג השני קירות שנשברים אחרי מספר התנגשויות בהם.</a:t>
            </a:r>
          </a:p>
          <a:p>
            <a:pPr marL="342900" lvl="0" indent="-342900" algn="r" rtl="1">
              <a:buFont typeface="Symbol" panose="05050102010706020507" pitchFamily="18" charset="2"/>
              <a:buChar char=""/>
            </a:pPr>
            <a:r>
              <a:rPr lang="he-IL" sz="3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שחקן  </a:t>
            </a:r>
            <a:r>
              <a:rPr lang="en-AE" sz="3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AE" sz="35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pacman</a:t>
            </a:r>
            <a:r>
              <a:rPr lang="en-AE" sz="3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he-IL" sz="3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– יכול לנוע בארבעה כיוונים : שמאלה , ימינה , למעלה ולמטה </a:t>
            </a:r>
          </a:p>
          <a:p>
            <a:pPr marL="0" lvl="0" indent="0" algn="r" rtl="1">
              <a:buNone/>
            </a:pPr>
            <a:r>
              <a:rPr lang="he-IL" sz="3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	השח</a:t>
            </a:r>
            <a:r>
              <a:rPr lang="he-IL" sz="3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קן אוכל מטבעות שדרכם הוא צובר נקודות.</a:t>
            </a:r>
          </a:p>
          <a:p>
            <a:pPr marL="0" lvl="0" indent="0" algn="r" rtl="1">
              <a:buNone/>
            </a:pPr>
            <a:r>
              <a:rPr lang="he-IL" sz="3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לשחקן יש מקסימום 3 לבבות שמהוות חיים של השחקן.</a:t>
            </a:r>
          </a:p>
          <a:p>
            <a:pPr marL="0" lvl="0" indent="0" algn="r" rtl="1">
              <a:buNone/>
            </a:pPr>
            <a:r>
              <a:rPr lang="he-IL" sz="3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השחקן יכול לשבור קירות רק אם יש לו מקוש.</a:t>
            </a:r>
          </a:p>
          <a:p>
            <a:pPr marL="342900" lvl="0" indent="-342900" algn="r" rtl="1">
              <a:buFont typeface="Symbol" panose="05050102010706020507" pitchFamily="18" charset="2"/>
              <a:buChar char=""/>
            </a:pPr>
            <a:r>
              <a:rPr lang="he-IL" sz="3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מפלצת : נעה בכיוון תנועה אקראי שמוגרל כל שנייה , ויש 2 סוגים של מפלצות : 	</a:t>
            </a:r>
          </a:p>
          <a:p>
            <a:pPr marL="0" lvl="0" indent="0" algn="r" rtl="1">
              <a:buNone/>
            </a:pPr>
            <a:r>
              <a:rPr lang="he-IL" sz="3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	אדומה: אם השחקן מתנגש בה מורידים לב לשחקן והמפלצת מועברת למיקום התחלתי.</a:t>
            </a:r>
          </a:p>
          <a:p>
            <a:pPr marL="0" lvl="0" indent="0" algn="r" rtl="1">
              <a:buNone/>
            </a:pPr>
            <a:r>
              <a:rPr lang="he-IL" sz="3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ירוקה: אם השחקן מתנגש בה מוסיפים לב לשחקן והמפלצת מועברת למיקום התחלתי.</a:t>
            </a:r>
          </a:p>
          <a:p>
            <a:r>
              <a:rPr lang="he-IL" sz="3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כשנגמר הזמן (</a:t>
            </a:r>
            <a:r>
              <a:rPr lang="en-US" sz="3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timer</a:t>
            </a:r>
            <a:r>
              <a:rPr lang="he-IL" sz="3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) והשחקן עדיין לא אכל כל המטבעות  הוא מפסיד.</a:t>
            </a:r>
          </a:p>
          <a:p>
            <a:r>
              <a:rPr lang="he-IL" sz="3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כאשר לשחקן יש 0 לבבות אז הוא מפסיד.</a:t>
            </a:r>
          </a:p>
          <a:p>
            <a:r>
              <a:rPr lang="he-IL" sz="3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אם השחקן סיים לאכול כל המטבעות בזמן אז הוא מנצח.</a:t>
            </a:r>
          </a:p>
          <a:p>
            <a:r>
              <a:rPr lang="he-IL" sz="3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הודעות הפסד וזכייה.</a:t>
            </a:r>
          </a:p>
          <a:p>
            <a:r>
              <a:rPr lang="he-IL" sz="3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צלילים: בעת פגיעה בקיר או במטבע או כאשר לוחצים על מקשי התנועה.</a:t>
            </a:r>
            <a:endParaRPr lang="en-US" sz="35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he-IL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r" rtl="1">
              <a:buNone/>
            </a:pPr>
            <a:r>
              <a:rPr lang="he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</a:p>
          <a:p>
            <a:pPr marL="0" lvl="0" indent="0" algn="r" rtl="1">
              <a:buNone/>
            </a:pPr>
            <a:endParaRPr lang="he-IL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r" rtl="1">
              <a:buNone/>
            </a:pPr>
            <a:r>
              <a:rPr lang="he-I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7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כותרת 5">
            <a:extLst>
              <a:ext uri="{FF2B5EF4-FFF2-40B4-BE49-F238E27FC236}">
                <a16:creationId xmlns:a16="http://schemas.microsoft.com/office/drawing/2014/main" id="{DA96A957-AB1B-2B51-2C1C-07251DFCD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b="1" i="0" dirty="0">
                <a:solidFill>
                  <a:srgbClr val="444444"/>
                </a:solidFill>
                <a:effectLst/>
                <a:latin typeface="-apple-system"/>
              </a:rPr>
              <a:t>ממשקי המערכת</a:t>
            </a:r>
            <a:endParaRPr lang="he-IL" dirty="0"/>
          </a:p>
        </p:txBody>
      </p:sp>
      <p:pic>
        <p:nvPicPr>
          <p:cNvPr id="7" name="Picture 4" descr="Closeup of a keyboard">
            <a:extLst>
              <a:ext uri="{FF2B5EF4-FFF2-40B4-BE49-F238E27FC236}">
                <a16:creationId xmlns:a16="http://schemas.microsoft.com/office/drawing/2014/main" id="{8D4B3A20-BB0D-80AC-CDBD-B2DCDE5B3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28"/>
          <a:stretch/>
        </p:blipFill>
        <p:spPr>
          <a:xfrm>
            <a:off x="325933" y="2830285"/>
            <a:ext cx="3212500" cy="1807029"/>
          </a:xfrm>
          <a:prstGeom prst="rect">
            <a:avLst/>
          </a:prstGeom>
        </p:spPr>
      </p:pic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55197DDE-A4D5-72CA-1943-9938CA09F483}"/>
              </a:ext>
            </a:extLst>
          </p:cNvPr>
          <p:cNvCxnSpPr/>
          <p:nvPr/>
        </p:nvCxnSpPr>
        <p:spPr>
          <a:xfrm>
            <a:off x="3853543" y="3570515"/>
            <a:ext cx="41365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363860A8-21D8-E5A9-4D02-2481C3CF4B36}"/>
              </a:ext>
            </a:extLst>
          </p:cNvPr>
          <p:cNvSpPr txBox="1"/>
          <p:nvPr/>
        </p:nvSpPr>
        <p:spPr>
          <a:xfrm>
            <a:off x="1148411" y="2313371"/>
            <a:ext cx="160567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המקלדת - קלט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D20B43BF-39E9-61DD-4CAC-1CF03185BA10}"/>
              </a:ext>
            </a:extLst>
          </p:cNvPr>
          <p:cNvSpPr txBox="1"/>
          <p:nvPr/>
        </p:nvSpPr>
        <p:spPr>
          <a:xfrm>
            <a:off x="5177943" y="2313371"/>
            <a:ext cx="18330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הקרטיס - מעבד</a:t>
            </a:r>
          </a:p>
        </p:txBody>
      </p:sp>
      <p:pic>
        <p:nvPicPr>
          <p:cNvPr id="15" name="Picture 16" descr="Close up of a red, blue and orange LED screen">
            <a:extLst>
              <a:ext uri="{FF2B5EF4-FFF2-40B4-BE49-F238E27FC236}">
                <a16:creationId xmlns:a16="http://schemas.microsoft.com/office/drawing/2014/main" id="{F36F2495-31CB-CEF4-BA82-6EC29E1444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2692" b="3038"/>
          <a:stretch/>
        </p:blipFill>
        <p:spPr>
          <a:xfrm>
            <a:off x="8530487" y="2841171"/>
            <a:ext cx="3193142" cy="1796143"/>
          </a:xfrm>
          <a:prstGeom prst="rect">
            <a:avLst/>
          </a:prstGeom>
        </p:spPr>
      </p:pic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13B568FE-FBB9-FA8A-D600-9C0F2A57686C}"/>
              </a:ext>
            </a:extLst>
          </p:cNvPr>
          <p:cNvCxnSpPr/>
          <p:nvPr/>
        </p:nvCxnSpPr>
        <p:spPr>
          <a:xfrm>
            <a:off x="7924800" y="3570515"/>
            <a:ext cx="41365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13A7036D-3453-0580-3F9A-9A6526C8C792}"/>
              </a:ext>
            </a:extLst>
          </p:cNvPr>
          <p:cNvSpPr txBox="1"/>
          <p:nvPr/>
        </p:nvSpPr>
        <p:spPr>
          <a:xfrm>
            <a:off x="9014585" y="2313371"/>
            <a:ext cx="18330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המסך - פלט</a:t>
            </a:r>
          </a:p>
        </p:txBody>
      </p:sp>
      <p:pic>
        <p:nvPicPr>
          <p:cNvPr id="18" name="Picture 4" descr="לוח מעגלים אלקטרוניים">
            <a:extLst>
              <a:ext uri="{FF2B5EF4-FFF2-40B4-BE49-F238E27FC236}">
                <a16:creationId xmlns:a16="http://schemas.microsoft.com/office/drawing/2014/main" id="{6D416CF1-5B8D-F68B-4864-02D2940728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05"/>
          <a:stretch/>
        </p:blipFill>
        <p:spPr>
          <a:xfrm>
            <a:off x="4539174" y="2841171"/>
            <a:ext cx="3135657" cy="1807027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004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676CEDD-9E24-F395-5C4B-889B51E11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3868" y="-1623611"/>
            <a:ext cx="4501057" cy="26613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4800" dirty="0" err="1"/>
              <a:t>הוראות</a:t>
            </a:r>
            <a:r>
              <a:rPr lang="en-US" sz="4800" i="1" dirty="0"/>
              <a:t> </a:t>
            </a:r>
            <a:r>
              <a:rPr lang="en-US" sz="4800" dirty="0" err="1"/>
              <a:t>הפעלה</a:t>
            </a: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C00C9C-75E5-2561-DF4F-D4655C1DD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396" y="1765777"/>
            <a:ext cx="3138731" cy="41669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חץ: למעלה 6">
            <a:extLst>
              <a:ext uri="{FF2B5EF4-FFF2-40B4-BE49-F238E27FC236}">
                <a16:creationId xmlns:a16="http://schemas.microsoft.com/office/drawing/2014/main" id="{2AC35D0C-E41F-A2A3-0FF1-1206D98372B3}"/>
              </a:ext>
            </a:extLst>
          </p:cNvPr>
          <p:cNvSpPr/>
          <p:nvPr/>
        </p:nvSpPr>
        <p:spPr>
          <a:xfrm>
            <a:off x="5232536" y="1034143"/>
            <a:ext cx="359228" cy="1915886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חץ: למעלה 11">
            <a:extLst>
              <a:ext uri="{FF2B5EF4-FFF2-40B4-BE49-F238E27FC236}">
                <a16:creationId xmlns:a16="http://schemas.microsoft.com/office/drawing/2014/main" id="{D9B3526D-AA40-0842-39E6-3B594F537A5C}"/>
              </a:ext>
            </a:extLst>
          </p:cNvPr>
          <p:cNvSpPr/>
          <p:nvPr/>
        </p:nvSpPr>
        <p:spPr>
          <a:xfrm rot="5400000">
            <a:off x="6782992" y="2711688"/>
            <a:ext cx="359228" cy="1915886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חץ: למעלה 13">
            <a:extLst>
              <a:ext uri="{FF2B5EF4-FFF2-40B4-BE49-F238E27FC236}">
                <a16:creationId xmlns:a16="http://schemas.microsoft.com/office/drawing/2014/main" id="{DA25D79B-CE18-3AF7-8A59-4ABF61B948DC}"/>
              </a:ext>
            </a:extLst>
          </p:cNvPr>
          <p:cNvSpPr/>
          <p:nvPr/>
        </p:nvSpPr>
        <p:spPr>
          <a:xfrm rot="16200000">
            <a:off x="3621451" y="2797629"/>
            <a:ext cx="359228" cy="1915886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חץ: למעלה 14">
            <a:extLst>
              <a:ext uri="{FF2B5EF4-FFF2-40B4-BE49-F238E27FC236}">
                <a16:creationId xmlns:a16="http://schemas.microsoft.com/office/drawing/2014/main" id="{CFA35F88-F69A-28C6-71DA-4D16DC02BFFB}"/>
              </a:ext>
            </a:extLst>
          </p:cNvPr>
          <p:cNvSpPr/>
          <p:nvPr/>
        </p:nvSpPr>
        <p:spPr>
          <a:xfrm rot="10800000">
            <a:off x="5232536" y="4479471"/>
            <a:ext cx="359228" cy="1915886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B3C26E57-06A0-2F9B-403F-E9D86318AC58}"/>
              </a:ext>
            </a:extLst>
          </p:cNvPr>
          <p:cNvSpPr txBox="1"/>
          <p:nvPr/>
        </p:nvSpPr>
        <p:spPr>
          <a:xfrm>
            <a:off x="3265715" y="762000"/>
            <a:ext cx="176348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מקש 8 – השחקן זז למעלה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1528F189-85AE-75A5-B481-0E0D52F1935B}"/>
              </a:ext>
            </a:extLst>
          </p:cNvPr>
          <p:cNvSpPr txBox="1"/>
          <p:nvPr/>
        </p:nvSpPr>
        <p:spPr>
          <a:xfrm>
            <a:off x="992822" y="3288855"/>
            <a:ext cx="176348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מקש 4 – השחקן זז שמאלה</a:t>
            </a: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01409C12-8B38-BA25-80BE-EAD284620F86}"/>
              </a:ext>
            </a:extLst>
          </p:cNvPr>
          <p:cNvSpPr txBox="1"/>
          <p:nvPr/>
        </p:nvSpPr>
        <p:spPr>
          <a:xfrm>
            <a:off x="8174838" y="3346465"/>
            <a:ext cx="176348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מקש 6 – השחקן זז ימינה</a:t>
            </a: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49613605-85CC-9E80-7E84-928D8E364BE9}"/>
              </a:ext>
            </a:extLst>
          </p:cNvPr>
          <p:cNvSpPr txBox="1"/>
          <p:nvPr/>
        </p:nvSpPr>
        <p:spPr>
          <a:xfrm>
            <a:off x="5545641" y="6110976"/>
            <a:ext cx="176348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מקש 2 – השחקן זז למטה</a:t>
            </a:r>
          </a:p>
        </p:txBody>
      </p:sp>
    </p:spTree>
    <p:extLst>
      <p:ext uri="{BB962C8B-B14F-4D97-AF65-F5344CB8AC3E}">
        <p14:creationId xmlns:p14="http://schemas.microsoft.com/office/powerpoint/2010/main" val="200468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E6D2D34-4BB4-460B-8844-027610FB2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403A6BA-7F9E-6B6B-AA53-5B82B1C6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848" y="-491791"/>
            <a:ext cx="4977976" cy="145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3600" dirty="0" err="1">
                <a:solidFill>
                  <a:schemeClr val="tx2"/>
                </a:solidFill>
              </a:rPr>
              <a:t>צילום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מסכי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המשחק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5" name="מציין מיקום תוכן 4" descr="תמונה שמכילה ריבוע, צבעוני, צילום מסך, מלבן&#10;&#10;התיאור נוצר באופן אוטומטי">
            <a:extLst>
              <a:ext uri="{FF2B5EF4-FFF2-40B4-BE49-F238E27FC236}">
                <a16:creationId xmlns:a16="http://schemas.microsoft.com/office/drawing/2014/main" id="{20B5E212-40AD-564C-DB1D-C3A8EBF27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28" y="3621175"/>
            <a:ext cx="5051843" cy="286692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5314570-9B06-4D37-8CBD-EDD67C2F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-4155"/>
            <a:ext cx="2514948" cy="2174333"/>
            <a:chOff x="-305" y="-4155"/>
            <a:chExt cx="2514948" cy="217433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204F55B-358D-4FB5-9979-6724C6415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F77C62-9DDF-48D3-A074-159A3276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EB07022-F30B-49CA-B1DD-A826815C4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C47E16-167C-48BF-9FC9-08787D348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תמונה 6" descr="תמונה שמכילה דפוס, צבעוני, ריבוע, צילום מסך&#10;&#10;התיאור נוצר באופן אוטומטי">
            <a:extLst>
              <a:ext uri="{FF2B5EF4-FFF2-40B4-BE49-F238E27FC236}">
                <a16:creationId xmlns:a16="http://schemas.microsoft.com/office/drawing/2014/main" id="{7C81A7CE-2A25-4318-19AD-728BEF978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28" y="748640"/>
            <a:ext cx="5011327" cy="2680359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173B8D7F-4221-782E-0653-92F37F54D0CA}"/>
              </a:ext>
            </a:extLst>
          </p:cNvPr>
          <p:cNvSpPr txBox="1"/>
          <p:nvPr/>
        </p:nvSpPr>
        <p:spPr>
          <a:xfrm>
            <a:off x="5353811" y="3787714"/>
            <a:ext cx="561702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המסך אחרי התנגשות במפלצת אדומה – כתוצאה מכך ירד לב והמפלצת חזרה למיקום ההתחלתי שלה אחרי ההתנגשות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7B5ED32A-AEC1-D30F-B338-FBAD7AA5FA50}"/>
              </a:ext>
            </a:extLst>
          </p:cNvPr>
          <p:cNvSpPr txBox="1"/>
          <p:nvPr/>
        </p:nvSpPr>
        <p:spPr>
          <a:xfrm>
            <a:off x="5353811" y="1218975"/>
            <a:ext cx="56170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המסך בתחילת המשחק</a:t>
            </a:r>
          </a:p>
        </p:txBody>
      </p:sp>
    </p:spTree>
    <p:extLst>
      <p:ext uri="{BB962C8B-B14F-4D97-AF65-F5344CB8AC3E}">
        <p14:creationId xmlns:p14="http://schemas.microsoft.com/office/powerpoint/2010/main" val="236821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E6D2D34-4BB4-460B-8844-027610FB2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403A6BA-7F9E-6B6B-AA53-5B82B1C6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848" y="-491791"/>
            <a:ext cx="4977976" cy="145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3600" dirty="0" err="1">
                <a:solidFill>
                  <a:schemeClr val="tx2"/>
                </a:solidFill>
              </a:rPr>
              <a:t>צילום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מסכי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המשחק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20B5E212-40AD-564C-DB1D-C3A8EBF27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728" y="3621175"/>
            <a:ext cx="5051843" cy="286692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5314570-9B06-4D37-8CBD-EDD67C2F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-4155"/>
            <a:ext cx="2514948" cy="2174333"/>
            <a:chOff x="-305" y="-4155"/>
            <a:chExt cx="2514948" cy="217433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204F55B-358D-4FB5-9979-6724C6415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F77C62-9DDF-48D3-A074-159A3276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EB07022-F30B-49CA-B1DD-A826815C4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C47E16-167C-48BF-9FC9-08787D348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7C81A7CE-2A25-4318-19AD-728BEF978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728" y="705786"/>
            <a:ext cx="4933687" cy="2723213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173B8D7F-4221-782E-0653-92F37F54D0CA}"/>
              </a:ext>
            </a:extLst>
          </p:cNvPr>
          <p:cNvSpPr txBox="1"/>
          <p:nvPr/>
        </p:nvSpPr>
        <p:spPr>
          <a:xfrm>
            <a:off x="6046569" y="3651624"/>
            <a:ext cx="56170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המסך אחרי התנגשות אחת בקיר – הוא נשבר חלקית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7B5ED32A-AEC1-D30F-B338-FBAD7AA5FA50}"/>
              </a:ext>
            </a:extLst>
          </p:cNvPr>
          <p:cNvSpPr txBox="1"/>
          <p:nvPr/>
        </p:nvSpPr>
        <p:spPr>
          <a:xfrm>
            <a:off x="6095847" y="1032784"/>
            <a:ext cx="5617029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המסך אחרי שלקחנו מקוש שעולה לנו בחיים – לב אחד פחות</a:t>
            </a:r>
          </a:p>
          <a:p>
            <a:r>
              <a:rPr lang="he-IL" dirty="0"/>
              <a:t>מונה הזמן שמוצג על הכרטיס עוצר במשך 9 שניות – ובמשך הזמן הזה אפשר לשבור קירות</a:t>
            </a:r>
          </a:p>
        </p:txBody>
      </p:sp>
    </p:spTree>
    <p:extLst>
      <p:ext uri="{BB962C8B-B14F-4D97-AF65-F5344CB8AC3E}">
        <p14:creationId xmlns:p14="http://schemas.microsoft.com/office/powerpoint/2010/main" val="3209791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E6D2D34-4BB4-460B-8844-027610FB2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403A6BA-7F9E-6B6B-AA53-5B82B1C6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848" y="-491791"/>
            <a:ext cx="4977976" cy="145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3600" dirty="0" err="1">
                <a:solidFill>
                  <a:schemeClr val="tx2"/>
                </a:solidFill>
              </a:rPr>
              <a:t>צילום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מסכי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המשחק</a:t>
            </a:r>
            <a:endParaRPr lang="en-US" sz="3600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314570-9B06-4D37-8CBD-EDD67C2F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-4155"/>
            <a:ext cx="2514948" cy="2174333"/>
            <a:chOff x="-305" y="-4155"/>
            <a:chExt cx="2514948" cy="217433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204F55B-358D-4FB5-9979-6724C6415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F77C62-9DDF-48D3-A074-159A3276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EB07022-F30B-49CA-B1DD-A826815C4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C47E16-167C-48BF-9FC9-08787D348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תמונה 6">
            <a:extLst>
              <a:ext uri="{FF2B5EF4-FFF2-40B4-BE49-F238E27FC236}">
                <a16:creationId xmlns:a16="http://schemas.microsoft.com/office/drawing/2014/main" id="{7C81A7CE-2A25-4318-19AD-728BEF978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459" y="705786"/>
            <a:ext cx="4894259" cy="2778875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173B8D7F-4221-782E-0653-92F37F54D0CA}"/>
              </a:ext>
            </a:extLst>
          </p:cNvPr>
          <p:cNvSpPr txBox="1"/>
          <p:nvPr/>
        </p:nvSpPr>
        <p:spPr>
          <a:xfrm>
            <a:off x="6046569" y="3651624"/>
            <a:ext cx="561702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המסך אחרי הפסד – נגמר מונה הזמן או הגענו לאפס לבבות – 0 חיים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7B5ED32A-AEC1-D30F-B338-FBAD7AA5FA50}"/>
              </a:ext>
            </a:extLst>
          </p:cNvPr>
          <p:cNvSpPr txBox="1"/>
          <p:nvPr/>
        </p:nvSpPr>
        <p:spPr>
          <a:xfrm>
            <a:off x="6095847" y="1032784"/>
            <a:ext cx="56170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המסך אחרי התנגשות שנייה בקיר ואז הוא נשבר לגמרי</a:t>
            </a:r>
          </a:p>
        </p:txBody>
      </p:sp>
      <p:pic>
        <p:nvPicPr>
          <p:cNvPr id="15" name="תמונה 5" descr="תמונה שמכילה מלבן, צילום מסך, טקסט, ירוק&#10;&#10;התיאור נוצר באופן אוטומטי">
            <a:extLst>
              <a:ext uri="{FF2B5EF4-FFF2-40B4-BE49-F238E27FC236}">
                <a16:creationId xmlns:a16="http://schemas.microsoft.com/office/drawing/2014/main" id="{2D91B0DC-E58E-9235-00F3-2794CFACE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59" y="3651624"/>
            <a:ext cx="5006687" cy="288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60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E6D2D34-4BB4-460B-8844-027610FB2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403A6BA-7F9E-6B6B-AA53-5B82B1C6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848" y="-491791"/>
            <a:ext cx="4977976" cy="145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3600" dirty="0" err="1">
                <a:solidFill>
                  <a:schemeClr val="tx2"/>
                </a:solidFill>
              </a:rPr>
              <a:t>צילום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מסכי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המשחק</a:t>
            </a:r>
            <a:endParaRPr lang="en-US" sz="3600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314570-9B06-4D37-8CBD-EDD67C2F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-4155"/>
            <a:ext cx="2514948" cy="2174333"/>
            <a:chOff x="-305" y="-4155"/>
            <a:chExt cx="2514948" cy="217433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204F55B-358D-4FB5-9979-6724C6415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F77C62-9DDF-48D3-A074-159A3276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EB07022-F30B-49CA-B1DD-A826815C4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C47E16-167C-48BF-9FC9-08787D348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7B5ED32A-AEC1-D30F-B338-FBAD7AA5FA50}"/>
              </a:ext>
            </a:extLst>
          </p:cNvPr>
          <p:cNvSpPr txBox="1"/>
          <p:nvPr/>
        </p:nvSpPr>
        <p:spPr>
          <a:xfrm>
            <a:off x="6112516" y="1082509"/>
            <a:ext cx="56170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המסך אחרי ניצחון – סיימנו לאכול כל המטבעות בזמן :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D1B4CE9-DBF7-5DAE-5DCC-155877CA2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928" y="705786"/>
            <a:ext cx="4483286" cy="272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5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B486347-A1FE-0D69-978E-83ADD530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654"/>
            <a:ext cx="10515600" cy="1325563"/>
          </a:xfrm>
        </p:spPr>
        <p:txBody>
          <a:bodyPr/>
          <a:lstStyle/>
          <a:p>
            <a:r>
              <a:rPr lang="he-IL" dirty="0"/>
              <a:t>סכמת מלבנים: </a:t>
            </a:r>
          </a:p>
        </p:txBody>
      </p:sp>
      <p:cxnSp>
        <p:nvCxnSpPr>
          <p:cNvPr id="4" name="Elbow Connector 43">
            <a:extLst>
              <a:ext uri="{FF2B5EF4-FFF2-40B4-BE49-F238E27FC236}">
                <a16:creationId xmlns:a16="http://schemas.microsoft.com/office/drawing/2014/main" id="{42583B59-FD2B-B5C3-D561-5D423BD85E14}"/>
              </a:ext>
            </a:extLst>
          </p:cNvPr>
          <p:cNvCxnSpPr/>
          <p:nvPr/>
        </p:nvCxnSpPr>
        <p:spPr>
          <a:xfrm rot="16200000" flipH="1">
            <a:off x="7264438" y="2105362"/>
            <a:ext cx="1642938" cy="407450"/>
          </a:xfrm>
          <a:prstGeom prst="bentConnector3">
            <a:avLst>
              <a:gd name="adj1" fmla="val 5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own Arrow 7">
            <a:extLst>
              <a:ext uri="{FF2B5EF4-FFF2-40B4-BE49-F238E27FC236}">
                <a16:creationId xmlns:a16="http://schemas.microsoft.com/office/drawing/2014/main" id="{899A6C73-505D-6416-BEEF-F8693BB72BC7}"/>
              </a:ext>
            </a:extLst>
          </p:cNvPr>
          <p:cNvSpPr/>
          <p:nvPr/>
        </p:nvSpPr>
        <p:spPr>
          <a:xfrm rot="5400000" flipV="1">
            <a:off x="10696050" y="3002694"/>
            <a:ext cx="413792" cy="104304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46592E6-A8B5-FE60-4ABE-25734052B073}"/>
              </a:ext>
            </a:extLst>
          </p:cNvPr>
          <p:cNvSpPr/>
          <p:nvPr/>
        </p:nvSpPr>
        <p:spPr>
          <a:xfrm>
            <a:off x="9640192" y="3206942"/>
            <a:ext cx="705650" cy="65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VGA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CC33F03D-B7A8-DEBD-39F3-086986D3CD10}"/>
              </a:ext>
            </a:extLst>
          </p:cNvPr>
          <p:cNvSpPr/>
          <p:nvPr/>
        </p:nvSpPr>
        <p:spPr>
          <a:xfrm>
            <a:off x="7902457" y="3205090"/>
            <a:ext cx="1179419" cy="65306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objectsMUX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9" name="Down Arrow 10">
            <a:extLst>
              <a:ext uri="{FF2B5EF4-FFF2-40B4-BE49-F238E27FC236}">
                <a16:creationId xmlns:a16="http://schemas.microsoft.com/office/drawing/2014/main" id="{0B821C8E-8691-5344-6550-2184442870FC}"/>
              </a:ext>
            </a:extLst>
          </p:cNvPr>
          <p:cNvSpPr/>
          <p:nvPr/>
        </p:nvSpPr>
        <p:spPr>
          <a:xfrm rot="5400000" flipV="1">
            <a:off x="9165580" y="3267259"/>
            <a:ext cx="413792" cy="51003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cxnSp>
        <p:nvCxnSpPr>
          <p:cNvPr id="10" name="Elbow Connector 17">
            <a:extLst>
              <a:ext uri="{FF2B5EF4-FFF2-40B4-BE49-F238E27FC236}">
                <a16:creationId xmlns:a16="http://schemas.microsoft.com/office/drawing/2014/main" id="{7156013D-D277-9F0E-F9BA-DE2EDD044ABD}"/>
              </a:ext>
            </a:extLst>
          </p:cNvPr>
          <p:cNvCxnSpPr/>
          <p:nvPr/>
        </p:nvCxnSpPr>
        <p:spPr>
          <a:xfrm>
            <a:off x="4528204" y="3027705"/>
            <a:ext cx="3413985" cy="451712"/>
          </a:xfrm>
          <a:prstGeom prst="bentConnector3">
            <a:avLst>
              <a:gd name="adj1" fmla="val 8327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1">
            <a:extLst>
              <a:ext uri="{FF2B5EF4-FFF2-40B4-BE49-F238E27FC236}">
                <a16:creationId xmlns:a16="http://schemas.microsoft.com/office/drawing/2014/main" id="{B70D34A5-B937-20B1-0D9D-D60C3A531F07}"/>
              </a:ext>
            </a:extLst>
          </p:cNvPr>
          <p:cNvSpPr/>
          <p:nvPr/>
        </p:nvSpPr>
        <p:spPr>
          <a:xfrm>
            <a:off x="9081876" y="947920"/>
            <a:ext cx="1080120" cy="16531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hit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id="{563D2A0A-83AF-7E69-0D5D-6BF214BFDA24}"/>
              </a:ext>
            </a:extLst>
          </p:cNvPr>
          <p:cNvSpPr/>
          <p:nvPr/>
        </p:nvSpPr>
        <p:spPr>
          <a:xfrm>
            <a:off x="4104491" y="5010852"/>
            <a:ext cx="1251756" cy="8328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e-IL" sz="1100" dirty="0">
                <a:solidFill>
                  <a:prstClr val="white"/>
                </a:solidFill>
                <a:latin typeface="Century Gothic" panose="020B0502020202020204"/>
              </a:rPr>
              <a:t>רקע דינאמי - משתנה</a:t>
            </a:r>
          </a:p>
          <a:p>
            <a:pPr algn="ctr"/>
            <a:endParaRPr lang="he-IL" sz="110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13" name="Rectangle 27">
            <a:extLst>
              <a:ext uri="{FF2B5EF4-FFF2-40B4-BE49-F238E27FC236}">
                <a16:creationId xmlns:a16="http://schemas.microsoft.com/office/drawing/2014/main" id="{0040795C-9714-0DEC-DC02-E9E67B1B84CF}"/>
              </a:ext>
            </a:extLst>
          </p:cNvPr>
          <p:cNvSpPr/>
          <p:nvPr/>
        </p:nvSpPr>
        <p:spPr>
          <a:xfrm>
            <a:off x="9559530" y="1919208"/>
            <a:ext cx="1394832" cy="123284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Game controller</a:t>
            </a:r>
          </a:p>
        </p:txBody>
      </p:sp>
      <p:sp>
        <p:nvSpPr>
          <p:cNvPr id="16" name="Rectangle 53">
            <a:extLst>
              <a:ext uri="{FF2B5EF4-FFF2-40B4-BE49-F238E27FC236}">
                <a16:creationId xmlns:a16="http://schemas.microsoft.com/office/drawing/2014/main" id="{BBDC1033-91D0-0204-CA53-767BEACFBC7B}"/>
              </a:ext>
            </a:extLst>
          </p:cNvPr>
          <p:cNvSpPr/>
          <p:nvPr/>
        </p:nvSpPr>
        <p:spPr>
          <a:xfrm>
            <a:off x="3745362" y="2724604"/>
            <a:ext cx="1350403" cy="7546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sz="1600" dirty="0">
                <a:solidFill>
                  <a:prstClr val="white"/>
                </a:solidFill>
                <a:latin typeface="Century Gothic" panose="020B0502020202020204"/>
              </a:rPr>
              <a:t>מפלצות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17" name="Rectangle 56">
            <a:extLst>
              <a:ext uri="{FF2B5EF4-FFF2-40B4-BE49-F238E27FC236}">
                <a16:creationId xmlns:a16="http://schemas.microsoft.com/office/drawing/2014/main" id="{A75CDA75-EDE0-BC2A-2DFF-6309AFA14C72}"/>
              </a:ext>
            </a:extLst>
          </p:cNvPr>
          <p:cNvSpPr/>
          <p:nvPr/>
        </p:nvSpPr>
        <p:spPr>
          <a:xfrm>
            <a:off x="5691720" y="2769618"/>
            <a:ext cx="1172228" cy="7546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Enemy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draw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1FCBFADD-4A6B-2E57-1F53-9699FF847FB4}"/>
              </a:ext>
            </a:extLst>
          </p:cNvPr>
          <p:cNvSpPr/>
          <p:nvPr/>
        </p:nvSpPr>
        <p:spPr>
          <a:xfrm>
            <a:off x="3984171" y="1210992"/>
            <a:ext cx="1730829" cy="65306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player logic-move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19" name="Rectangle 31">
            <a:extLst>
              <a:ext uri="{FF2B5EF4-FFF2-40B4-BE49-F238E27FC236}">
                <a16:creationId xmlns:a16="http://schemas.microsoft.com/office/drawing/2014/main" id="{EA914846-6B36-D504-B301-E2B165861575}"/>
              </a:ext>
            </a:extLst>
          </p:cNvPr>
          <p:cNvSpPr/>
          <p:nvPr/>
        </p:nvSpPr>
        <p:spPr>
          <a:xfrm>
            <a:off x="6523936" y="1178199"/>
            <a:ext cx="1460436" cy="65306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player </a:t>
            </a:r>
            <a:r>
              <a:rPr lang="en-US" dirty="0">
                <a:solidFill>
                  <a:prstClr val="white"/>
                </a:solidFill>
                <a:latin typeface="Century Gothic" panose="020B0502020202020204"/>
              </a:rPr>
              <a:t>display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C3D18397-FB79-C3A3-C987-F45333AD1026}"/>
              </a:ext>
            </a:extLst>
          </p:cNvPr>
          <p:cNvSpPr/>
          <p:nvPr/>
        </p:nvSpPr>
        <p:spPr>
          <a:xfrm>
            <a:off x="1963245" y="1226277"/>
            <a:ext cx="1080120" cy="65306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KBD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Gisha" panose="020B0502040204020203" pitchFamily="34" charset="-79"/>
              </a:rPr>
              <a:t>מקלדת</a:t>
            </a:r>
          </a:p>
        </p:txBody>
      </p:sp>
      <p:cxnSp>
        <p:nvCxnSpPr>
          <p:cNvPr id="21" name="Elbow Connector 33">
            <a:extLst>
              <a:ext uri="{FF2B5EF4-FFF2-40B4-BE49-F238E27FC236}">
                <a16:creationId xmlns:a16="http://schemas.microsoft.com/office/drawing/2014/main" id="{A7C4C4D1-176C-82D9-EB50-F0566DB51528}"/>
              </a:ext>
            </a:extLst>
          </p:cNvPr>
          <p:cNvCxnSpPr>
            <a:cxnSpLocks/>
          </p:cNvCxnSpPr>
          <p:nvPr/>
        </p:nvCxnSpPr>
        <p:spPr>
          <a:xfrm flipV="1">
            <a:off x="3043365" y="1537522"/>
            <a:ext cx="940806" cy="15285"/>
          </a:xfrm>
          <a:prstGeom prst="bentConnector3">
            <a:avLst>
              <a:gd name="adj1" fmla="val 7892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40">
            <a:extLst>
              <a:ext uri="{FF2B5EF4-FFF2-40B4-BE49-F238E27FC236}">
                <a16:creationId xmlns:a16="http://schemas.microsoft.com/office/drawing/2014/main" id="{BE9A1670-27B7-F814-1029-A710955A5C0C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5715000" y="1504730"/>
            <a:ext cx="808936" cy="32793"/>
          </a:xfrm>
          <a:prstGeom prst="bentConnector3">
            <a:avLst>
              <a:gd name="adj1" fmla="val 7930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47">
            <a:extLst>
              <a:ext uri="{FF2B5EF4-FFF2-40B4-BE49-F238E27FC236}">
                <a16:creationId xmlns:a16="http://schemas.microsoft.com/office/drawing/2014/main" id="{61090CD6-AC4D-FA77-8B09-217B15DEDCC3}"/>
              </a:ext>
            </a:extLst>
          </p:cNvPr>
          <p:cNvSpPr/>
          <p:nvPr/>
        </p:nvSpPr>
        <p:spPr>
          <a:xfrm>
            <a:off x="1617133" y="2472447"/>
            <a:ext cx="1347057" cy="754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Gisha" panose="020B0502040204020203" pitchFamily="34" charset="-79"/>
              </a:rPr>
              <a:t>הגרלת כיוון תנועה רנדומלית</a:t>
            </a:r>
          </a:p>
        </p:txBody>
      </p:sp>
      <p:cxnSp>
        <p:nvCxnSpPr>
          <p:cNvPr id="24" name="Elbow Connector 49">
            <a:extLst>
              <a:ext uri="{FF2B5EF4-FFF2-40B4-BE49-F238E27FC236}">
                <a16:creationId xmlns:a16="http://schemas.microsoft.com/office/drawing/2014/main" id="{45B0F32C-C8F3-3C06-69C0-0F7533572A63}"/>
              </a:ext>
            </a:extLst>
          </p:cNvPr>
          <p:cNvCxnSpPr>
            <a:cxnSpLocks/>
            <a:stCxn id="23" idx="3"/>
            <a:endCxn id="16" idx="1"/>
          </p:cNvCxnSpPr>
          <p:nvPr/>
        </p:nvCxnSpPr>
        <p:spPr>
          <a:xfrm>
            <a:off x="2964190" y="2849747"/>
            <a:ext cx="781172" cy="252157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54">
            <a:extLst>
              <a:ext uri="{FF2B5EF4-FFF2-40B4-BE49-F238E27FC236}">
                <a16:creationId xmlns:a16="http://schemas.microsoft.com/office/drawing/2014/main" id="{049A04CA-6C8F-3A4B-C64E-2AB42F32E1A4}"/>
              </a:ext>
            </a:extLst>
          </p:cNvPr>
          <p:cNvCxnSpPr>
            <a:cxnSpLocks/>
          </p:cNvCxnSpPr>
          <p:nvPr/>
        </p:nvCxnSpPr>
        <p:spPr>
          <a:xfrm flipV="1">
            <a:off x="4987271" y="3868545"/>
            <a:ext cx="3135920" cy="1569133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57">
            <a:extLst>
              <a:ext uri="{FF2B5EF4-FFF2-40B4-BE49-F238E27FC236}">
                <a16:creationId xmlns:a16="http://schemas.microsoft.com/office/drawing/2014/main" id="{1520E953-DFE4-402E-89DE-29F770A1C4EB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596358" y="3479204"/>
            <a:ext cx="824206" cy="309284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58">
            <a:extLst>
              <a:ext uri="{FF2B5EF4-FFF2-40B4-BE49-F238E27FC236}">
                <a16:creationId xmlns:a16="http://schemas.microsoft.com/office/drawing/2014/main" id="{12462889-162D-425D-A339-4177A5483C21}"/>
              </a:ext>
            </a:extLst>
          </p:cNvPr>
          <p:cNvSpPr/>
          <p:nvPr/>
        </p:nvSpPr>
        <p:spPr>
          <a:xfrm>
            <a:off x="2472267" y="3513234"/>
            <a:ext cx="1124091" cy="65306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dirty="0">
                <a:solidFill>
                  <a:prstClr val="white"/>
                </a:solidFill>
                <a:latin typeface="Century Gothic" panose="020B0502020202020204"/>
                <a:cs typeface="Gisha" panose="020B0502040204020203" pitchFamily="34" charset="-79"/>
              </a:rPr>
              <a:t>מיקום התחלתי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cxnSp>
        <p:nvCxnSpPr>
          <p:cNvPr id="28" name="Elbow Connector 57">
            <a:extLst>
              <a:ext uri="{FF2B5EF4-FFF2-40B4-BE49-F238E27FC236}">
                <a16:creationId xmlns:a16="http://schemas.microsoft.com/office/drawing/2014/main" id="{5CEACFA2-8760-47DF-8EDF-B212E99DCA48}"/>
              </a:ext>
            </a:extLst>
          </p:cNvPr>
          <p:cNvCxnSpPr>
            <a:cxnSpLocks/>
          </p:cNvCxnSpPr>
          <p:nvPr/>
        </p:nvCxnSpPr>
        <p:spPr>
          <a:xfrm flipV="1">
            <a:off x="2952886" y="5631058"/>
            <a:ext cx="1166934" cy="21755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58">
            <a:extLst>
              <a:ext uri="{FF2B5EF4-FFF2-40B4-BE49-F238E27FC236}">
                <a16:creationId xmlns:a16="http://schemas.microsoft.com/office/drawing/2014/main" id="{6BB09C37-D75F-421B-A75D-2F88062D23C2}"/>
              </a:ext>
            </a:extLst>
          </p:cNvPr>
          <p:cNvSpPr/>
          <p:nvPr/>
        </p:nvSpPr>
        <p:spPr>
          <a:xfrm>
            <a:off x="1845138" y="5574980"/>
            <a:ext cx="1107748" cy="65306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dirty="0">
                <a:solidFill>
                  <a:prstClr val="white"/>
                </a:solidFill>
                <a:latin typeface="Century Gothic" panose="020B0502020202020204"/>
                <a:cs typeface="Gisha" panose="020B0502040204020203" pitchFamily="34" charset="-79"/>
              </a:rPr>
              <a:t>מיקום התחלתי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71418236-104E-4A45-926F-89CED4CC480A}"/>
              </a:ext>
            </a:extLst>
          </p:cNvPr>
          <p:cNvSpPr/>
          <p:nvPr/>
        </p:nvSpPr>
        <p:spPr>
          <a:xfrm>
            <a:off x="5929353" y="4954774"/>
            <a:ext cx="1251756" cy="8328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BG draw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cxnSp>
        <p:nvCxnSpPr>
          <p:cNvPr id="31" name="Elbow Connector 57">
            <a:extLst>
              <a:ext uri="{FF2B5EF4-FFF2-40B4-BE49-F238E27FC236}">
                <a16:creationId xmlns:a16="http://schemas.microsoft.com/office/drawing/2014/main" id="{20EB31F0-8693-4D36-808A-BB7DEF3A7C08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3120754" y="4516049"/>
            <a:ext cx="3434477" cy="438725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3">
            <a:extLst>
              <a:ext uri="{FF2B5EF4-FFF2-40B4-BE49-F238E27FC236}">
                <a16:creationId xmlns:a16="http://schemas.microsoft.com/office/drawing/2014/main" id="{25B2CDD9-550E-4EE5-92DA-CBE53A3A40CD}"/>
              </a:ext>
            </a:extLst>
          </p:cNvPr>
          <p:cNvSpPr/>
          <p:nvPr/>
        </p:nvSpPr>
        <p:spPr>
          <a:xfrm>
            <a:off x="1845138" y="4238516"/>
            <a:ext cx="1351399" cy="6530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>
                <a:solidFill>
                  <a:prstClr val="white"/>
                </a:solidFill>
                <a:latin typeface="Century Gothic" panose="020B0502020202020204"/>
              </a:rPr>
              <a:t>רקע סטטי -קבוע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BC80D710-E255-4518-A926-1A1FD4ED5569}"/>
              </a:ext>
            </a:extLst>
          </p:cNvPr>
          <p:cNvSpPr txBox="1"/>
          <p:nvPr/>
        </p:nvSpPr>
        <p:spPr>
          <a:xfrm>
            <a:off x="4169227" y="5574980"/>
            <a:ext cx="1131266" cy="11102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מטבעות, קירות</a:t>
            </a:r>
          </a:p>
          <a:p>
            <a:r>
              <a:rPr lang="he-IL" dirty="0"/>
              <a:t>לבבות</a:t>
            </a:r>
          </a:p>
          <a:p>
            <a:r>
              <a:rPr lang="he-IL" dirty="0"/>
              <a:t>מקוש</a:t>
            </a:r>
          </a:p>
        </p:txBody>
      </p:sp>
      <p:cxnSp>
        <p:nvCxnSpPr>
          <p:cNvPr id="14" name="Elbow Connector 43">
            <a:extLst>
              <a:ext uri="{FF2B5EF4-FFF2-40B4-BE49-F238E27FC236}">
                <a16:creationId xmlns:a16="http://schemas.microsoft.com/office/drawing/2014/main" id="{B2E22B4A-3EEF-2E7A-9752-DC0DB77363E4}"/>
              </a:ext>
            </a:extLst>
          </p:cNvPr>
          <p:cNvCxnSpPr>
            <a:cxnSpLocks/>
          </p:cNvCxnSpPr>
          <p:nvPr/>
        </p:nvCxnSpPr>
        <p:spPr>
          <a:xfrm flipV="1">
            <a:off x="8492166" y="2860908"/>
            <a:ext cx="1016326" cy="294398"/>
          </a:xfrm>
          <a:prstGeom prst="bentConnector3">
            <a:avLst>
              <a:gd name="adj1" fmla="val 73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19">
            <a:extLst>
              <a:ext uri="{FF2B5EF4-FFF2-40B4-BE49-F238E27FC236}">
                <a16:creationId xmlns:a16="http://schemas.microsoft.com/office/drawing/2014/main" id="{DF3106B0-28CF-36C0-760C-1F16301B9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0997" y="5880669"/>
            <a:ext cx="1713607" cy="74650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sz="1800" dirty="0">
                <a:solidFill>
                  <a:prstClr val="white"/>
                </a:solidFill>
                <a:latin typeface="Century Gothic" panose="020B0502020202020204"/>
              </a:rPr>
              <a:t>מונה זמן המוצג 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Gisha" panose="020B0502040204020203" pitchFamily="34" charset="-79"/>
              </a:rPr>
              <a:t>על הכרטיס </a:t>
            </a:r>
          </a:p>
        </p:txBody>
      </p:sp>
      <p:sp>
        <p:nvSpPr>
          <p:cNvPr id="39" name="Rectangle 19">
            <a:extLst>
              <a:ext uri="{FF2B5EF4-FFF2-40B4-BE49-F238E27FC236}">
                <a16:creationId xmlns:a16="http://schemas.microsoft.com/office/drawing/2014/main" id="{0E32D1B1-91A0-9B49-4E62-40EBAFC74225}"/>
              </a:ext>
            </a:extLst>
          </p:cNvPr>
          <p:cNvSpPr txBox="1">
            <a:spLocks/>
          </p:cNvSpPr>
          <p:nvPr/>
        </p:nvSpPr>
        <p:spPr>
          <a:xfrm>
            <a:off x="8515672" y="5010852"/>
            <a:ext cx="1713607" cy="74650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1" anchor="ctr">
            <a:normAutofit/>
          </a:bodyPr>
          <a:lstStyle>
            <a:defPPr>
              <a:defRPr lang="he-IL"/>
            </a:defPPr>
            <a:lvl1pPr marL="228600" indent="-228600" algn="r" defTabSz="914400" rtl="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228600" algn="r" defTabSz="914400" rtl="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-228600" algn="r" defTabSz="914400" rtl="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-228600" algn="r" defTabSz="914400" rtl="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-228600" algn="r" defTabSz="914400" rtl="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Tx/>
              <a:buNone/>
              <a:defRPr/>
            </a:pPr>
            <a:r>
              <a:rPr lang="he-IL" sz="1800" dirty="0">
                <a:solidFill>
                  <a:prstClr val="white"/>
                </a:solidFill>
                <a:latin typeface="Century Gothic" panose="020B0502020202020204"/>
              </a:rPr>
              <a:t>הודעת הפסד או </a:t>
            </a:r>
            <a:r>
              <a:rPr lang="he-IL" sz="1800" dirty="0" err="1">
                <a:solidFill>
                  <a:prstClr val="white"/>
                </a:solidFill>
                <a:latin typeface="Century Gothic" panose="020B0502020202020204"/>
              </a:rPr>
              <a:t>נצחון</a:t>
            </a:r>
            <a:endParaRPr lang="he-IL" sz="1800" dirty="0">
              <a:solidFill>
                <a:prstClr val="white"/>
              </a:solidFill>
              <a:latin typeface="Century Gothic" panose="020B0502020202020204"/>
              <a:cs typeface="Gisha" panose="020B0502040204020203" pitchFamily="34" charset="-79"/>
            </a:endParaRPr>
          </a:p>
        </p:txBody>
      </p:sp>
      <p:cxnSp>
        <p:nvCxnSpPr>
          <p:cNvPr id="40" name="Elbow Connector 43">
            <a:extLst>
              <a:ext uri="{FF2B5EF4-FFF2-40B4-BE49-F238E27FC236}">
                <a16:creationId xmlns:a16="http://schemas.microsoft.com/office/drawing/2014/main" id="{2221F710-BDAC-C9D9-7B54-86764F8F4C67}"/>
              </a:ext>
            </a:extLst>
          </p:cNvPr>
          <p:cNvCxnSpPr>
            <a:cxnSpLocks/>
          </p:cNvCxnSpPr>
          <p:nvPr/>
        </p:nvCxnSpPr>
        <p:spPr>
          <a:xfrm rot="16200000" flipV="1">
            <a:off x="8229574" y="4239134"/>
            <a:ext cx="964785" cy="392588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9">
            <a:extLst>
              <a:ext uri="{FF2B5EF4-FFF2-40B4-BE49-F238E27FC236}">
                <a16:creationId xmlns:a16="http://schemas.microsoft.com/office/drawing/2014/main" id="{C33A53D6-12D4-FAFD-AD5F-2A921861711B}"/>
              </a:ext>
            </a:extLst>
          </p:cNvPr>
          <p:cNvSpPr txBox="1">
            <a:spLocks/>
          </p:cNvSpPr>
          <p:nvPr/>
        </p:nvSpPr>
        <p:spPr>
          <a:xfrm>
            <a:off x="9132904" y="4084504"/>
            <a:ext cx="1713607" cy="74650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1" anchor="ctr">
            <a:normAutofit/>
          </a:bodyPr>
          <a:lstStyle>
            <a:defPPr>
              <a:defRPr lang="he-IL"/>
            </a:defPPr>
            <a:lvl1pPr marL="228600" indent="-228600" algn="r" defTabSz="914400" rtl="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228600" algn="r" defTabSz="914400" rtl="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-228600" algn="r" defTabSz="914400" rtl="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-228600" algn="r" defTabSz="914400" rtl="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-228600" algn="r" defTabSz="914400" rtl="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Tx/>
              <a:buNone/>
              <a:defRPr/>
            </a:pPr>
            <a:r>
              <a:rPr lang="he-IL" sz="1800" dirty="0">
                <a:solidFill>
                  <a:prstClr val="white"/>
                </a:solidFill>
                <a:latin typeface="Century Gothic" panose="020B0502020202020204"/>
              </a:rPr>
              <a:t>צלילים</a:t>
            </a:r>
            <a:endParaRPr lang="he-IL" sz="1800" dirty="0">
              <a:solidFill>
                <a:prstClr val="white"/>
              </a:solidFill>
              <a:latin typeface="Century Gothic" panose="020B0502020202020204"/>
              <a:cs typeface="Gisha" panose="020B0502040204020203" pitchFamily="34" charset="-79"/>
            </a:endParaRPr>
          </a:p>
        </p:txBody>
      </p:sp>
      <p:cxnSp>
        <p:nvCxnSpPr>
          <p:cNvPr id="5" name="Elbow Connector 43">
            <a:extLst>
              <a:ext uri="{FF2B5EF4-FFF2-40B4-BE49-F238E27FC236}">
                <a16:creationId xmlns:a16="http://schemas.microsoft.com/office/drawing/2014/main" id="{989D70D1-2928-194D-D1CC-5BF6436E99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48359" y="4941435"/>
            <a:ext cx="1646501" cy="63449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8">
            <a:extLst>
              <a:ext uri="{FF2B5EF4-FFF2-40B4-BE49-F238E27FC236}">
                <a16:creationId xmlns:a16="http://schemas.microsoft.com/office/drawing/2014/main" id="{6886CB77-C353-94A4-DC6A-0FDAA1E62582}"/>
              </a:ext>
            </a:extLst>
          </p:cNvPr>
          <p:cNvSpPr/>
          <p:nvPr/>
        </p:nvSpPr>
        <p:spPr>
          <a:xfrm>
            <a:off x="11071645" y="6129405"/>
            <a:ext cx="705650" cy="6530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sz="1600" dirty="0">
                <a:solidFill>
                  <a:prstClr val="white"/>
                </a:solidFill>
                <a:latin typeface="Century Gothic" panose="020B0502020202020204"/>
              </a:rPr>
              <a:t>רמקול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80534507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545</Words>
  <Application>Microsoft Office PowerPoint</Application>
  <PresentationFormat>מסך רחב</PresentationFormat>
  <Paragraphs>127</Paragraphs>
  <Slides>19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9" baseType="lpstr">
      <vt:lpstr>-apple-system</vt:lpstr>
      <vt:lpstr>Arial</vt:lpstr>
      <vt:lpstr>Calibri</vt:lpstr>
      <vt:lpstr>Calibri Light</vt:lpstr>
      <vt:lpstr>Century Gothic</vt:lpstr>
      <vt:lpstr>Roboto</vt:lpstr>
      <vt:lpstr>Segoe UI</vt:lpstr>
      <vt:lpstr>Symbol</vt:lpstr>
      <vt:lpstr>Times New Roman</vt:lpstr>
      <vt:lpstr>ערכת נושא Office</vt:lpstr>
      <vt:lpstr>מצגת של PowerPoint‏</vt:lpstr>
      <vt:lpstr>אפיון הפרויקט</vt:lpstr>
      <vt:lpstr>ממשקי המערכת</vt:lpstr>
      <vt:lpstr>הוראות הפעלה</vt:lpstr>
      <vt:lpstr>צילום מסכי המשחק</vt:lpstr>
      <vt:lpstr>צילום מסכי המשחק</vt:lpstr>
      <vt:lpstr>צילום מסכי המשחק</vt:lpstr>
      <vt:lpstr>צילום מסכי המשחק</vt:lpstr>
      <vt:lpstr>סכמת מלבנים: </vt:lpstr>
      <vt:lpstr>מצגת של PowerPoint‏</vt:lpstr>
      <vt:lpstr>תיאור מודל – HART_DISPLAY</vt:lpstr>
      <vt:lpstr>מודל – HartsMatrixBitMap </vt:lpstr>
      <vt:lpstr>אובייקטים בסיסיים</vt:lpstr>
      <vt:lpstr>אופן פעולה</vt:lpstr>
      <vt:lpstr>המשך</vt:lpstr>
      <vt:lpstr>איך המשחק מסתיים? </vt:lpstr>
      <vt:lpstr>תיאור מודל – ghost block</vt:lpstr>
      <vt:lpstr>ghost block</vt:lpstr>
      <vt:lpstr>תיאור מכונת המצבים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Hussein Samhat</dc:creator>
  <cp:lastModifiedBy>Hussein Samhat</cp:lastModifiedBy>
  <cp:revision>24</cp:revision>
  <dcterms:created xsi:type="dcterms:W3CDTF">2023-09-11T17:27:54Z</dcterms:created>
  <dcterms:modified xsi:type="dcterms:W3CDTF">2024-03-07T11:25:59Z</dcterms:modified>
</cp:coreProperties>
</file>